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684" r:id="rId2"/>
    <p:sldMasterId id="2147483672" r:id="rId3"/>
    <p:sldMasterId id="2147483660" r:id="rId4"/>
    <p:sldMasterId id="2147483722" r:id="rId5"/>
    <p:sldMasterId id="2147483844" r:id="rId6"/>
    <p:sldMasterId id="2147483858" r:id="rId7"/>
    <p:sldMasterId id="2147483872" r:id="rId8"/>
    <p:sldMasterId id="2147483886" r:id="rId9"/>
    <p:sldMasterId id="2147483900" r:id="rId10"/>
    <p:sldMasterId id="2147483914" r:id="rId11"/>
    <p:sldMasterId id="2147483928" r:id="rId12"/>
    <p:sldMasterId id="2147483942" r:id="rId13"/>
    <p:sldMasterId id="2147483968" r:id="rId14"/>
    <p:sldMasterId id="2147483971" r:id="rId15"/>
    <p:sldMasterId id="2147483998" r:id="rId16"/>
    <p:sldMasterId id="2147484034" r:id="rId17"/>
  </p:sldMasterIdLst>
  <p:notesMasterIdLst>
    <p:notesMasterId r:id="rId41"/>
  </p:notesMasterIdLst>
  <p:handoutMasterIdLst>
    <p:handoutMasterId r:id="rId42"/>
  </p:handoutMasterIdLst>
  <p:sldIdLst>
    <p:sldId id="330" r:id="rId18"/>
    <p:sldId id="336" r:id="rId19"/>
    <p:sldId id="382" r:id="rId20"/>
    <p:sldId id="383" r:id="rId21"/>
    <p:sldId id="359" r:id="rId22"/>
    <p:sldId id="380" r:id="rId23"/>
    <p:sldId id="357" r:id="rId24"/>
    <p:sldId id="381" r:id="rId25"/>
    <p:sldId id="395" r:id="rId26"/>
    <p:sldId id="396" r:id="rId27"/>
    <p:sldId id="397" r:id="rId28"/>
    <p:sldId id="398" r:id="rId29"/>
    <p:sldId id="399" r:id="rId30"/>
    <p:sldId id="400" r:id="rId31"/>
    <p:sldId id="401" r:id="rId32"/>
    <p:sldId id="403" r:id="rId33"/>
    <p:sldId id="404" r:id="rId34"/>
    <p:sldId id="406" r:id="rId35"/>
    <p:sldId id="360" r:id="rId36"/>
    <p:sldId id="365" r:id="rId37"/>
    <p:sldId id="369" r:id="rId38"/>
    <p:sldId id="394" r:id="rId39"/>
    <p:sldId id="407" r:id="rId40"/>
  </p:sldIdLst>
  <p:sldSz cx="12192000" cy="6858000"/>
  <p:notesSz cx="7010400" cy="92964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6259"/>
    <a:srgbClr val="1FCAE1"/>
    <a:srgbClr val="EEB500"/>
    <a:srgbClr val="FFCC00"/>
    <a:srgbClr val="6A9DCC"/>
    <a:srgbClr val="74C2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3" d="100"/>
          <a:sy n="63" d="100"/>
        </p:scale>
        <p:origin x="804" y="40"/>
      </p:cViewPr>
      <p:guideLst>
        <p:guide orient="horz" pos="2160"/>
        <p:guide pos="3840"/>
      </p:guideLst>
    </p:cSldViewPr>
  </p:slideViewPr>
  <p:notesTextViewPr>
    <p:cViewPr>
      <p:scale>
        <a:sx n="1" d="1"/>
        <a:sy n="1" d="1"/>
      </p:scale>
      <p:origin x="0" y="0"/>
    </p:cViewPr>
  </p:notesTextViewPr>
  <p:notesViewPr>
    <p:cSldViewPr snapToGrid="0">
      <p:cViewPr>
        <p:scale>
          <a:sx n="100" d="100"/>
          <a:sy n="100" d="100"/>
        </p:scale>
        <p:origin x="1620"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presProps" Target="presProps.xml"/></Relationships>
</file>

<file path=ppt/diagrams/_rels/data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image" Target="../media/image19.jpg"/></Relationships>
</file>

<file path=ppt/diagrams/_rels/drawing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E4364-EDFB-4169-8BA6-55AE699583D9}"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E6657D01-EABB-4D0A-94D6-0F6E67D87AFC}">
      <dgm:prSet phldrT="[Text]"/>
      <dgm:spPr>
        <a:solidFill>
          <a:schemeClr val="accent6">
            <a:lumMod val="60000"/>
            <a:lumOff val="40000"/>
          </a:schemeClr>
        </a:solidFill>
      </dgm:spPr>
      <dgm:t>
        <a:bodyPr/>
        <a:lstStyle/>
        <a:p>
          <a:r>
            <a:rPr lang="en-US" dirty="0" smtClean="0"/>
            <a:t>P-20 Council PWR Steering Committee</a:t>
          </a:r>
          <a:endParaRPr lang="en-US" dirty="0"/>
        </a:p>
      </dgm:t>
    </dgm:pt>
    <dgm:pt modelId="{2F8E176A-AD66-4E0D-B575-A0EDCBA97191}" type="parTrans" cxnId="{A3C349AD-A0CA-4FB2-89EC-7630D8BE3347}">
      <dgm:prSet/>
      <dgm:spPr/>
      <dgm:t>
        <a:bodyPr/>
        <a:lstStyle/>
        <a:p>
          <a:endParaRPr lang="en-US"/>
        </a:p>
      </dgm:t>
    </dgm:pt>
    <dgm:pt modelId="{B1747A70-8B74-4CC0-8051-B69E4BDF1B2A}" type="sibTrans" cxnId="{A3C349AD-A0CA-4FB2-89EC-7630D8BE3347}">
      <dgm:prSet/>
      <dgm:spPr/>
      <dgm:t>
        <a:bodyPr/>
        <a:lstStyle/>
        <a:p>
          <a:endParaRPr lang="en-US"/>
        </a:p>
      </dgm:t>
    </dgm:pt>
    <dgm:pt modelId="{AF4C577E-E014-4E29-8823-0A9B83447564}">
      <dgm:prSet phldrT="[Text]"/>
      <dgm:spPr/>
      <dgm:t>
        <a:bodyPr/>
        <a:lstStyle/>
        <a:p>
          <a:pPr>
            <a:spcAft>
              <a:spcPts val="1200"/>
            </a:spcAft>
          </a:pPr>
          <a:r>
            <a:rPr lang="en-US" dirty="0" smtClean="0"/>
            <a:t>- Met from 5/2012 to 7/2013</a:t>
          </a:r>
          <a:endParaRPr lang="en-US" dirty="0"/>
        </a:p>
      </dgm:t>
    </dgm:pt>
    <dgm:pt modelId="{07DA331E-16CB-41FD-8BD7-B7BFAEC30966}" type="parTrans" cxnId="{90D15322-3167-412C-8715-B56F2365064A}">
      <dgm:prSet/>
      <dgm:spPr/>
      <dgm:t>
        <a:bodyPr/>
        <a:lstStyle/>
        <a:p>
          <a:endParaRPr lang="en-US"/>
        </a:p>
      </dgm:t>
    </dgm:pt>
    <dgm:pt modelId="{6521785B-C154-48E0-A4ED-E6256D52A102}" type="sibTrans" cxnId="{90D15322-3167-412C-8715-B56F2365064A}">
      <dgm:prSet/>
      <dgm:spPr/>
      <dgm:t>
        <a:bodyPr/>
        <a:lstStyle/>
        <a:p>
          <a:endParaRPr lang="en-US"/>
        </a:p>
      </dgm:t>
    </dgm:pt>
    <dgm:pt modelId="{6183DB75-ED86-4EED-B43E-B47B2A43ED5E}">
      <dgm:prSet phldrT="[Text]"/>
      <dgm:spPr>
        <a:solidFill>
          <a:schemeClr val="accent5">
            <a:lumMod val="60000"/>
            <a:lumOff val="40000"/>
          </a:schemeClr>
        </a:solidFill>
      </dgm:spPr>
      <dgm:t>
        <a:bodyPr/>
        <a:lstStyle/>
        <a:p>
          <a:r>
            <a:rPr lang="en-US" dirty="0" smtClean="0"/>
            <a:t>HB 3196</a:t>
          </a:r>
          <a:endParaRPr lang="en-US" dirty="0"/>
        </a:p>
      </dgm:t>
    </dgm:pt>
    <dgm:pt modelId="{8FF5006D-11DB-400C-9F56-CD8D89724E6B}" type="parTrans" cxnId="{3432C3EB-CB7C-4024-81A5-F61E39BD8099}">
      <dgm:prSet/>
      <dgm:spPr/>
      <dgm:t>
        <a:bodyPr/>
        <a:lstStyle/>
        <a:p>
          <a:endParaRPr lang="en-US"/>
        </a:p>
      </dgm:t>
    </dgm:pt>
    <dgm:pt modelId="{D3900ED4-4123-43D1-992F-93664B61ED03}" type="sibTrans" cxnId="{3432C3EB-CB7C-4024-81A5-F61E39BD8099}">
      <dgm:prSet/>
      <dgm:spPr/>
      <dgm:t>
        <a:bodyPr/>
        <a:lstStyle/>
        <a:p>
          <a:endParaRPr lang="en-US"/>
        </a:p>
      </dgm:t>
    </dgm:pt>
    <dgm:pt modelId="{533C8E8E-602E-46CC-97C3-B17966CF4AFC}">
      <dgm:prSet phldrT="[Text]"/>
      <dgm:spPr/>
      <dgm:t>
        <a:bodyPr/>
        <a:lstStyle/>
        <a:p>
          <a:pPr>
            <a:spcAft>
              <a:spcPts val="1200"/>
            </a:spcAft>
          </a:pPr>
          <a:r>
            <a:rPr lang="en-US" dirty="0" smtClean="0"/>
            <a:t>- Filed 2/15</a:t>
          </a:r>
          <a:endParaRPr lang="en-US" dirty="0"/>
        </a:p>
      </dgm:t>
    </dgm:pt>
    <dgm:pt modelId="{C624EC65-61DE-4EA9-953C-5F4821BBB19C}" type="parTrans" cxnId="{0EA9216F-E6FF-4E13-AD62-37667B3EE584}">
      <dgm:prSet/>
      <dgm:spPr/>
      <dgm:t>
        <a:bodyPr/>
        <a:lstStyle/>
        <a:p>
          <a:endParaRPr lang="en-US"/>
        </a:p>
      </dgm:t>
    </dgm:pt>
    <dgm:pt modelId="{54ECA3BD-A21E-4C56-990E-27290F9FFADA}" type="sibTrans" cxnId="{0EA9216F-E6FF-4E13-AD62-37667B3EE584}">
      <dgm:prSet/>
      <dgm:spPr/>
      <dgm:t>
        <a:bodyPr/>
        <a:lstStyle/>
        <a:p>
          <a:endParaRPr lang="en-US"/>
        </a:p>
      </dgm:t>
    </dgm:pt>
    <dgm:pt modelId="{1B3AD6B9-2CDA-4361-B749-7A84D452E3E0}">
      <dgm:prSet phldrT="[Text]"/>
      <dgm:spPr>
        <a:solidFill>
          <a:schemeClr val="tx2">
            <a:lumMod val="60000"/>
            <a:lumOff val="40000"/>
          </a:schemeClr>
        </a:solidFill>
      </dgm:spPr>
      <dgm:t>
        <a:bodyPr/>
        <a:lstStyle/>
        <a:p>
          <a:r>
            <a:rPr lang="en-US" dirty="0" smtClean="0"/>
            <a:t>HR 477</a:t>
          </a:r>
          <a:endParaRPr lang="en-US" dirty="0"/>
        </a:p>
      </dgm:t>
    </dgm:pt>
    <dgm:pt modelId="{0D663A50-33A8-4AF9-92BD-67C8CD0928FF}" type="parTrans" cxnId="{9F852701-0978-4CAA-9B54-7E198B4034CE}">
      <dgm:prSet/>
      <dgm:spPr/>
      <dgm:t>
        <a:bodyPr/>
        <a:lstStyle/>
        <a:p>
          <a:endParaRPr lang="en-US"/>
        </a:p>
      </dgm:t>
    </dgm:pt>
    <dgm:pt modelId="{80AF80A2-E5AD-401B-AA16-E9F732AF17F1}" type="sibTrans" cxnId="{9F852701-0978-4CAA-9B54-7E198B4034CE}">
      <dgm:prSet/>
      <dgm:spPr/>
      <dgm:t>
        <a:bodyPr/>
        <a:lstStyle/>
        <a:p>
          <a:endParaRPr lang="en-US"/>
        </a:p>
      </dgm:t>
    </dgm:pt>
    <dgm:pt modelId="{CF4F6018-D0D3-4EF6-BFAC-2E51E9770E9D}">
      <dgm:prSet phldrT="[Text]"/>
      <dgm:spPr/>
      <dgm:t>
        <a:bodyPr/>
        <a:lstStyle/>
        <a:p>
          <a:pPr>
            <a:spcAft>
              <a:spcPts val="1200"/>
            </a:spcAft>
          </a:pPr>
          <a:r>
            <a:rPr lang="en-US" dirty="0" smtClean="0"/>
            <a:t>- Identified 5 aspects of PWR policy agenda where there was greater consensus for moving forward</a:t>
          </a:r>
        </a:p>
        <a:p>
          <a:pPr>
            <a:spcAft>
              <a:spcPts val="1200"/>
            </a:spcAft>
          </a:pPr>
          <a:r>
            <a:rPr lang="en-US" dirty="0" smtClean="0"/>
            <a:t>- Adopted by House on 5/30/15</a:t>
          </a:r>
        </a:p>
        <a:p>
          <a:pPr>
            <a:spcAft>
              <a:spcPts val="1200"/>
            </a:spcAft>
          </a:pPr>
          <a:r>
            <a:rPr lang="en-US" dirty="0" smtClean="0"/>
            <a:t>- 4 advisory committees with over 120 stakeholders each met 3 times; delivered recommendations on 2/1/16</a:t>
          </a:r>
          <a:endParaRPr lang="en-US" dirty="0"/>
        </a:p>
      </dgm:t>
    </dgm:pt>
    <dgm:pt modelId="{B4E8C216-2443-4553-B478-897FC00AA586}" type="parTrans" cxnId="{6792AF47-A02A-433B-8851-D2D207C48738}">
      <dgm:prSet/>
      <dgm:spPr/>
      <dgm:t>
        <a:bodyPr/>
        <a:lstStyle/>
        <a:p>
          <a:endParaRPr lang="en-US"/>
        </a:p>
      </dgm:t>
    </dgm:pt>
    <dgm:pt modelId="{2F31F239-5A7F-4F6A-ABC8-2F20CD002965}" type="sibTrans" cxnId="{6792AF47-A02A-433B-8851-D2D207C48738}">
      <dgm:prSet/>
      <dgm:spPr/>
      <dgm:t>
        <a:bodyPr/>
        <a:lstStyle/>
        <a:p>
          <a:endParaRPr lang="en-US"/>
        </a:p>
      </dgm:t>
    </dgm:pt>
    <dgm:pt modelId="{FAFC1DA0-6B23-48FB-A6D0-43BB919F4F97}">
      <dgm:prSet phldrT="[Text]"/>
      <dgm:spPr/>
      <dgm:t>
        <a:bodyPr/>
        <a:lstStyle/>
        <a:p>
          <a:pPr>
            <a:spcAft>
              <a:spcPts val="1200"/>
            </a:spcAft>
          </a:pPr>
          <a:r>
            <a:rPr lang="en-US" dirty="0" smtClean="0"/>
            <a:t>- Developed college &amp; career readiness framework and key success factors</a:t>
          </a:r>
          <a:endParaRPr lang="en-US" dirty="0"/>
        </a:p>
      </dgm:t>
    </dgm:pt>
    <dgm:pt modelId="{EFE31ED7-9E26-4122-80DA-CF346C2C2A99}" type="parTrans" cxnId="{E298EF56-F351-4AAF-B490-04801286B494}">
      <dgm:prSet/>
      <dgm:spPr/>
      <dgm:t>
        <a:bodyPr/>
        <a:lstStyle/>
        <a:p>
          <a:endParaRPr lang="en-US"/>
        </a:p>
      </dgm:t>
    </dgm:pt>
    <dgm:pt modelId="{E78BD48B-A439-464C-AA25-A319A86C8A96}" type="sibTrans" cxnId="{E298EF56-F351-4AAF-B490-04801286B494}">
      <dgm:prSet/>
      <dgm:spPr/>
      <dgm:t>
        <a:bodyPr/>
        <a:lstStyle/>
        <a:p>
          <a:endParaRPr lang="en-US"/>
        </a:p>
      </dgm:t>
    </dgm:pt>
    <dgm:pt modelId="{3C0ED9E8-49F3-4829-912F-526A998D5EF7}">
      <dgm:prSet phldrT="[Text]"/>
      <dgm:spPr/>
      <dgm:t>
        <a:bodyPr/>
        <a:lstStyle/>
        <a:p>
          <a:pPr>
            <a:spcAft>
              <a:spcPts val="1200"/>
            </a:spcAft>
          </a:pPr>
          <a:r>
            <a:rPr lang="en-US" dirty="0" smtClean="0"/>
            <a:t>- Resulted from over one year of meetings with agency leadership in context of PWR key success factors</a:t>
          </a:r>
          <a:endParaRPr lang="en-US" dirty="0"/>
        </a:p>
      </dgm:t>
    </dgm:pt>
    <dgm:pt modelId="{14316DB9-FA47-4B41-96C3-DE5A991AE0C6}" type="parTrans" cxnId="{B3BD9D76-6E33-4C00-9E52-DCF89F0BD5EE}">
      <dgm:prSet/>
      <dgm:spPr/>
      <dgm:t>
        <a:bodyPr/>
        <a:lstStyle/>
        <a:p>
          <a:endParaRPr lang="en-US"/>
        </a:p>
      </dgm:t>
    </dgm:pt>
    <dgm:pt modelId="{C0D5913C-7F01-46CC-AC66-F736E5CD9D8A}" type="sibTrans" cxnId="{B3BD9D76-6E33-4C00-9E52-DCF89F0BD5EE}">
      <dgm:prSet/>
      <dgm:spPr/>
      <dgm:t>
        <a:bodyPr/>
        <a:lstStyle/>
        <a:p>
          <a:endParaRPr lang="en-US"/>
        </a:p>
      </dgm:t>
    </dgm:pt>
    <dgm:pt modelId="{56FB398C-40A1-49F5-806E-E6B78084EDF0}">
      <dgm:prSet phldrT="[Text]"/>
      <dgm:spPr/>
      <dgm:t>
        <a:bodyPr/>
        <a:lstStyle/>
        <a:p>
          <a:pPr>
            <a:spcAft>
              <a:spcPts val="1200"/>
            </a:spcAft>
          </a:pPr>
          <a:r>
            <a:rPr lang="en-US" dirty="0" smtClean="0"/>
            <a:t>- Joint committee of College  &amp; Career Readiness and Data, Assessment, and Accountability</a:t>
          </a:r>
          <a:endParaRPr lang="en-US" dirty="0"/>
        </a:p>
      </dgm:t>
    </dgm:pt>
    <dgm:pt modelId="{F6BD4C53-9E09-49D7-AA8B-5BF22830611D}" type="parTrans" cxnId="{F522CB98-6D37-439E-BFD3-069821716FA5}">
      <dgm:prSet/>
      <dgm:spPr/>
      <dgm:t>
        <a:bodyPr/>
        <a:lstStyle/>
        <a:p>
          <a:endParaRPr lang="en-US"/>
        </a:p>
      </dgm:t>
    </dgm:pt>
    <dgm:pt modelId="{5FFEFFBF-27FB-4BB4-8F4D-2C5D0E66C6C2}" type="sibTrans" cxnId="{F522CB98-6D37-439E-BFD3-069821716FA5}">
      <dgm:prSet/>
      <dgm:spPr/>
      <dgm:t>
        <a:bodyPr/>
        <a:lstStyle/>
        <a:p>
          <a:endParaRPr lang="en-US"/>
        </a:p>
      </dgm:t>
    </dgm:pt>
    <dgm:pt modelId="{DF282064-366E-4955-8C73-15CF3E4AEB67}" type="pres">
      <dgm:prSet presAssocID="{D45E4364-EDFB-4169-8BA6-55AE699583D9}" presName="Name0" presStyleCnt="0">
        <dgm:presLayoutVars>
          <dgm:chMax val="5"/>
          <dgm:chPref val="5"/>
          <dgm:dir/>
          <dgm:animLvl val="lvl"/>
        </dgm:presLayoutVars>
      </dgm:prSet>
      <dgm:spPr/>
      <dgm:t>
        <a:bodyPr/>
        <a:lstStyle/>
        <a:p>
          <a:endParaRPr lang="en-US"/>
        </a:p>
      </dgm:t>
    </dgm:pt>
    <dgm:pt modelId="{5E1D4CF3-5216-436C-A93B-0E74C5305154}" type="pres">
      <dgm:prSet presAssocID="{E6657D01-EABB-4D0A-94D6-0F6E67D87AFC}" presName="parentText1" presStyleLbl="node1" presStyleIdx="0" presStyleCnt="3" custScaleX="100596">
        <dgm:presLayoutVars>
          <dgm:chMax/>
          <dgm:chPref val="3"/>
          <dgm:bulletEnabled val="1"/>
        </dgm:presLayoutVars>
      </dgm:prSet>
      <dgm:spPr/>
      <dgm:t>
        <a:bodyPr/>
        <a:lstStyle/>
        <a:p>
          <a:endParaRPr lang="en-US"/>
        </a:p>
      </dgm:t>
    </dgm:pt>
    <dgm:pt modelId="{25526376-C833-4D84-9488-C163691ED9DB}" type="pres">
      <dgm:prSet presAssocID="{E6657D01-EABB-4D0A-94D6-0F6E67D87AFC}" presName="childText1" presStyleLbl="solidAlignAcc1" presStyleIdx="0" presStyleCnt="3">
        <dgm:presLayoutVars>
          <dgm:chMax val="0"/>
          <dgm:chPref val="0"/>
          <dgm:bulletEnabled val="1"/>
        </dgm:presLayoutVars>
      </dgm:prSet>
      <dgm:spPr/>
      <dgm:t>
        <a:bodyPr/>
        <a:lstStyle/>
        <a:p>
          <a:endParaRPr lang="en-US"/>
        </a:p>
      </dgm:t>
    </dgm:pt>
    <dgm:pt modelId="{6CC24DF9-D9EC-43D4-81D7-B3F9A046850B}" type="pres">
      <dgm:prSet presAssocID="{6183DB75-ED86-4EED-B43E-B47B2A43ED5E}" presName="parentText2" presStyleLbl="node1" presStyleIdx="1" presStyleCnt="3" custScaleY="88816">
        <dgm:presLayoutVars>
          <dgm:chMax/>
          <dgm:chPref val="3"/>
          <dgm:bulletEnabled val="1"/>
        </dgm:presLayoutVars>
      </dgm:prSet>
      <dgm:spPr/>
      <dgm:t>
        <a:bodyPr/>
        <a:lstStyle/>
        <a:p>
          <a:endParaRPr lang="en-US"/>
        </a:p>
      </dgm:t>
    </dgm:pt>
    <dgm:pt modelId="{68B296F9-B517-4014-914C-DF4F8194CE83}" type="pres">
      <dgm:prSet presAssocID="{6183DB75-ED86-4EED-B43E-B47B2A43ED5E}" presName="childText2" presStyleLbl="solidAlignAcc1" presStyleIdx="1" presStyleCnt="3">
        <dgm:presLayoutVars>
          <dgm:chMax val="0"/>
          <dgm:chPref val="0"/>
          <dgm:bulletEnabled val="1"/>
        </dgm:presLayoutVars>
      </dgm:prSet>
      <dgm:spPr/>
      <dgm:t>
        <a:bodyPr/>
        <a:lstStyle/>
        <a:p>
          <a:endParaRPr lang="en-US"/>
        </a:p>
      </dgm:t>
    </dgm:pt>
    <dgm:pt modelId="{14CCD344-CDC4-4D50-A765-1DAFA8EF5A10}" type="pres">
      <dgm:prSet presAssocID="{1B3AD6B9-2CDA-4361-B749-7A84D452E3E0}" presName="parentText3" presStyleLbl="node1" presStyleIdx="2" presStyleCnt="3">
        <dgm:presLayoutVars>
          <dgm:chMax/>
          <dgm:chPref val="3"/>
          <dgm:bulletEnabled val="1"/>
        </dgm:presLayoutVars>
      </dgm:prSet>
      <dgm:spPr/>
      <dgm:t>
        <a:bodyPr/>
        <a:lstStyle/>
        <a:p>
          <a:endParaRPr lang="en-US"/>
        </a:p>
      </dgm:t>
    </dgm:pt>
    <dgm:pt modelId="{5B42909F-E857-49F0-B5C6-572BE4700332}" type="pres">
      <dgm:prSet presAssocID="{1B3AD6B9-2CDA-4361-B749-7A84D452E3E0}" presName="childText3" presStyleLbl="solidAlignAcc1" presStyleIdx="2" presStyleCnt="3">
        <dgm:presLayoutVars>
          <dgm:chMax val="0"/>
          <dgm:chPref val="0"/>
          <dgm:bulletEnabled val="1"/>
        </dgm:presLayoutVars>
      </dgm:prSet>
      <dgm:spPr/>
      <dgm:t>
        <a:bodyPr/>
        <a:lstStyle/>
        <a:p>
          <a:endParaRPr lang="en-US"/>
        </a:p>
      </dgm:t>
    </dgm:pt>
  </dgm:ptLst>
  <dgm:cxnLst>
    <dgm:cxn modelId="{FF2C8B4E-32D8-413D-BEA2-C3D0BB29876D}" type="presOf" srcId="{D45E4364-EDFB-4169-8BA6-55AE699583D9}" destId="{DF282064-366E-4955-8C73-15CF3E4AEB67}" srcOrd="0" destOrd="0" presId="urn:microsoft.com/office/officeart/2009/3/layout/IncreasingArrowsProcess"/>
    <dgm:cxn modelId="{9F852701-0978-4CAA-9B54-7E198B4034CE}" srcId="{D45E4364-EDFB-4169-8BA6-55AE699583D9}" destId="{1B3AD6B9-2CDA-4361-B749-7A84D452E3E0}" srcOrd="2" destOrd="0" parTransId="{0D663A50-33A8-4AF9-92BD-67C8CD0928FF}" sibTransId="{80AF80A2-E5AD-401B-AA16-E9F732AF17F1}"/>
    <dgm:cxn modelId="{41A1A82D-ED11-4A73-A43C-09FF95113919}" type="presOf" srcId="{533C8E8E-602E-46CC-97C3-B17966CF4AFC}" destId="{68B296F9-B517-4014-914C-DF4F8194CE83}" srcOrd="0" destOrd="0" presId="urn:microsoft.com/office/officeart/2009/3/layout/IncreasingArrowsProcess"/>
    <dgm:cxn modelId="{0EA9216F-E6FF-4E13-AD62-37667B3EE584}" srcId="{6183DB75-ED86-4EED-B43E-B47B2A43ED5E}" destId="{533C8E8E-602E-46CC-97C3-B17966CF4AFC}" srcOrd="0" destOrd="0" parTransId="{C624EC65-61DE-4EA9-953C-5F4821BBB19C}" sibTransId="{54ECA3BD-A21E-4C56-990E-27290F9FFADA}"/>
    <dgm:cxn modelId="{CACDA5C3-11DE-4566-B4F6-22F5756B7B58}" type="presOf" srcId="{AF4C577E-E014-4E29-8823-0A9B83447564}" destId="{25526376-C833-4D84-9488-C163691ED9DB}" srcOrd="0" destOrd="0" presId="urn:microsoft.com/office/officeart/2009/3/layout/IncreasingArrowsProcess"/>
    <dgm:cxn modelId="{B9FF7164-E469-429F-AEC2-F0155C2B8491}" type="presOf" srcId="{3C0ED9E8-49F3-4829-912F-526A998D5EF7}" destId="{68B296F9-B517-4014-914C-DF4F8194CE83}" srcOrd="0" destOrd="1" presId="urn:microsoft.com/office/officeart/2009/3/layout/IncreasingArrowsProcess"/>
    <dgm:cxn modelId="{43AB80D2-E58F-428B-9C90-264E358A62FB}" type="presOf" srcId="{CF4F6018-D0D3-4EF6-BFAC-2E51E9770E9D}" destId="{5B42909F-E857-49F0-B5C6-572BE4700332}" srcOrd="0" destOrd="0" presId="urn:microsoft.com/office/officeart/2009/3/layout/IncreasingArrowsProcess"/>
    <dgm:cxn modelId="{3432C3EB-CB7C-4024-81A5-F61E39BD8099}" srcId="{D45E4364-EDFB-4169-8BA6-55AE699583D9}" destId="{6183DB75-ED86-4EED-B43E-B47B2A43ED5E}" srcOrd="1" destOrd="0" parTransId="{8FF5006D-11DB-400C-9F56-CD8D89724E6B}" sibTransId="{D3900ED4-4123-43D1-992F-93664B61ED03}"/>
    <dgm:cxn modelId="{A3C349AD-A0CA-4FB2-89EC-7630D8BE3347}" srcId="{D45E4364-EDFB-4169-8BA6-55AE699583D9}" destId="{E6657D01-EABB-4D0A-94D6-0F6E67D87AFC}" srcOrd="0" destOrd="0" parTransId="{2F8E176A-AD66-4E0D-B575-A0EDCBA97191}" sibTransId="{B1747A70-8B74-4CC0-8051-B69E4BDF1B2A}"/>
    <dgm:cxn modelId="{90D15322-3167-412C-8715-B56F2365064A}" srcId="{E6657D01-EABB-4D0A-94D6-0F6E67D87AFC}" destId="{AF4C577E-E014-4E29-8823-0A9B83447564}" srcOrd="0" destOrd="0" parTransId="{07DA331E-16CB-41FD-8BD7-B7BFAEC30966}" sibTransId="{6521785B-C154-48E0-A4ED-E6256D52A102}"/>
    <dgm:cxn modelId="{20CBC983-FA4C-45D9-A580-67EBABC91EE3}" type="presOf" srcId="{1B3AD6B9-2CDA-4361-B749-7A84D452E3E0}" destId="{14CCD344-CDC4-4D50-A765-1DAFA8EF5A10}" srcOrd="0" destOrd="0" presId="urn:microsoft.com/office/officeart/2009/3/layout/IncreasingArrowsProcess"/>
    <dgm:cxn modelId="{F522CB98-6D37-439E-BFD3-069821716FA5}" srcId="{E6657D01-EABB-4D0A-94D6-0F6E67D87AFC}" destId="{56FB398C-40A1-49F5-806E-E6B78084EDF0}" srcOrd="1" destOrd="0" parTransId="{F6BD4C53-9E09-49D7-AA8B-5BF22830611D}" sibTransId="{5FFEFFBF-27FB-4BB4-8F4D-2C5D0E66C6C2}"/>
    <dgm:cxn modelId="{AE6F5675-F97D-4BE1-AC13-567203756532}" type="presOf" srcId="{56FB398C-40A1-49F5-806E-E6B78084EDF0}" destId="{25526376-C833-4D84-9488-C163691ED9DB}" srcOrd="0" destOrd="1" presId="urn:microsoft.com/office/officeart/2009/3/layout/IncreasingArrowsProcess"/>
    <dgm:cxn modelId="{B3BD9D76-6E33-4C00-9E52-DCF89F0BD5EE}" srcId="{6183DB75-ED86-4EED-B43E-B47B2A43ED5E}" destId="{3C0ED9E8-49F3-4829-912F-526A998D5EF7}" srcOrd="1" destOrd="0" parTransId="{14316DB9-FA47-4B41-96C3-DE5A991AE0C6}" sibTransId="{C0D5913C-7F01-46CC-AC66-F736E5CD9D8A}"/>
    <dgm:cxn modelId="{21F9409F-0611-411B-B286-DD0AF9350249}" type="presOf" srcId="{E6657D01-EABB-4D0A-94D6-0F6E67D87AFC}" destId="{5E1D4CF3-5216-436C-A93B-0E74C5305154}" srcOrd="0" destOrd="0" presId="urn:microsoft.com/office/officeart/2009/3/layout/IncreasingArrowsProcess"/>
    <dgm:cxn modelId="{1CC604FC-37D4-40E5-9E34-AF23448F219C}" type="presOf" srcId="{FAFC1DA0-6B23-48FB-A6D0-43BB919F4F97}" destId="{25526376-C833-4D84-9488-C163691ED9DB}" srcOrd="0" destOrd="2" presId="urn:microsoft.com/office/officeart/2009/3/layout/IncreasingArrowsProcess"/>
    <dgm:cxn modelId="{466B15D5-441A-40F9-A767-256A238B5729}" type="presOf" srcId="{6183DB75-ED86-4EED-B43E-B47B2A43ED5E}" destId="{6CC24DF9-D9EC-43D4-81D7-B3F9A046850B}" srcOrd="0" destOrd="0" presId="urn:microsoft.com/office/officeart/2009/3/layout/IncreasingArrowsProcess"/>
    <dgm:cxn modelId="{6792AF47-A02A-433B-8851-D2D207C48738}" srcId="{1B3AD6B9-2CDA-4361-B749-7A84D452E3E0}" destId="{CF4F6018-D0D3-4EF6-BFAC-2E51E9770E9D}" srcOrd="0" destOrd="0" parTransId="{B4E8C216-2443-4553-B478-897FC00AA586}" sibTransId="{2F31F239-5A7F-4F6A-ABC8-2F20CD002965}"/>
    <dgm:cxn modelId="{E298EF56-F351-4AAF-B490-04801286B494}" srcId="{E6657D01-EABB-4D0A-94D6-0F6E67D87AFC}" destId="{FAFC1DA0-6B23-48FB-A6D0-43BB919F4F97}" srcOrd="2" destOrd="0" parTransId="{EFE31ED7-9E26-4122-80DA-CF346C2C2A99}" sibTransId="{E78BD48B-A439-464C-AA25-A319A86C8A96}"/>
    <dgm:cxn modelId="{5283E023-F738-41C2-825C-EE1AFF27E464}" type="presParOf" srcId="{DF282064-366E-4955-8C73-15CF3E4AEB67}" destId="{5E1D4CF3-5216-436C-A93B-0E74C5305154}" srcOrd="0" destOrd="0" presId="urn:microsoft.com/office/officeart/2009/3/layout/IncreasingArrowsProcess"/>
    <dgm:cxn modelId="{4B36C5CA-E235-4702-8DC5-3EFBBAB64BCB}" type="presParOf" srcId="{DF282064-366E-4955-8C73-15CF3E4AEB67}" destId="{25526376-C833-4D84-9488-C163691ED9DB}" srcOrd="1" destOrd="0" presId="urn:microsoft.com/office/officeart/2009/3/layout/IncreasingArrowsProcess"/>
    <dgm:cxn modelId="{C6B2F513-2CBD-4AB7-B09F-8AD1706ABA5B}" type="presParOf" srcId="{DF282064-366E-4955-8C73-15CF3E4AEB67}" destId="{6CC24DF9-D9EC-43D4-81D7-B3F9A046850B}" srcOrd="2" destOrd="0" presId="urn:microsoft.com/office/officeart/2009/3/layout/IncreasingArrowsProcess"/>
    <dgm:cxn modelId="{6253675E-3C00-4748-AAF9-7401C035E258}" type="presParOf" srcId="{DF282064-366E-4955-8C73-15CF3E4AEB67}" destId="{68B296F9-B517-4014-914C-DF4F8194CE83}" srcOrd="3" destOrd="0" presId="urn:microsoft.com/office/officeart/2009/3/layout/IncreasingArrowsProcess"/>
    <dgm:cxn modelId="{C84FFC04-E387-4333-9CBD-BFC28AD5523A}" type="presParOf" srcId="{DF282064-366E-4955-8C73-15CF3E4AEB67}" destId="{14CCD344-CDC4-4D50-A765-1DAFA8EF5A10}" srcOrd="4" destOrd="0" presId="urn:microsoft.com/office/officeart/2009/3/layout/IncreasingArrowsProcess"/>
    <dgm:cxn modelId="{199D0D69-E8E6-4575-9BA8-B0A131E771B1}" type="presParOf" srcId="{DF282064-366E-4955-8C73-15CF3E4AEB67}" destId="{5B42909F-E857-49F0-B5C6-572BE4700332}"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CCDA52-7A91-4FDE-AAF1-4B9DD9DA858A}" type="doc">
      <dgm:prSet loTypeId="urn:microsoft.com/office/officeart/2005/8/layout/venn1" loCatId="relationship" qsTypeId="urn:microsoft.com/office/officeart/2005/8/quickstyle/simple1" qsCatId="simple" csTypeId="urn:microsoft.com/office/officeart/2005/8/colors/accent1_2" csCatId="accent1" phldr="1"/>
      <dgm:spPr/>
    </dgm:pt>
    <dgm:pt modelId="{27602205-B644-4369-9CEF-215AD11EBF3D}">
      <dgm:prSet phldrT="[Text]"/>
      <dgm:spPr>
        <a:solidFill>
          <a:srgbClr val="FFCC00"/>
        </a:solidFill>
      </dgm:spPr>
      <dgm:t>
        <a:bodyPr/>
        <a:lstStyle/>
        <a:p>
          <a:r>
            <a:rPr lang="en-US" b="1" dirty="0" smtClean="0"/>
            <a:t>Career Exploration and Development</a:t>
          </a:r>
          <a:endParaRPr lang="en-US" b="1" dirty="0"/>
        </a:p>
      </dgm:t>
    </dgm:pt>
    <dgm:pt modelId="{BA719900-11A6-4717-B4CF-6FFB3FD83F7F}" type="parTrans" cxnId="{C7B98BA4-D2C1-429C-AE5C-80641AAE32E2}">
      <dgm:prSet/>
      <dgm:spPr/>
      <dgm:t>
        <a:bodyPr/>
        <a:lstStyle/>
        <a:p>
          <a:endParaRPr lang="en-US"/>
        </a:p>
      </dgm:t>
    </dgm:pt>
    <dgm:pt modelId="{49623DE4-9C4E-4EFC-8E55-838F6AE2865B}" type="sibTrans" cxnId="{C7B98BA4-D2C1-429C-AE5C-80641AAE32E2}">
      <dgm:prSet/>
      <dgm:spPr/>
      <dgm:t>
        <a:bodyPr/>
        <a:lstStyle/>
        <a:p>
          <a:endParaRPr lang="en-US"/>
        </a:p>
      </dgm:t>
    </dgm:pt>
    <dgm:pt modelId="{06213B92-DDE5-4BB7-B934-F809E1826E8F}">
      <dgm:prSet phldrT="[Text]"/>
      <dgm:spPr>
        <a:solidFill>
          <a:srgbClr val="00B050">
            <a:alpha val="50000"/>
          </a:srgbClr>
        </a:solidFill>
      </dgm:spPr>
      <dgm:t>
        <a:bodyPr/>
        <a:lstStyle/>
        <a:p>
          <a:r>
            <a:rPr lang="en-US" b="1" dirty="0" smtClean="0"/>
            <a:t>College Exploration, Preparation, and Selection</a:t>
          </a:r>
          <a:endParaRPr lang="en-US" b="1" dirty="0"/>
        </a:p>
      </dgm:t>
    </dgm:pt>
    <dgm:pt modelId="{6D001320-3329-4896-AFAF-2E3C3788B3F1}" type="parTrans" cxnId="{153F2128-932F-4FC7-A822-495C4F82B28F}">
      <dgm:prSet/>
      <dgm:spPr/>
      <dgm:t>
        <a:bodyPr/>
        <a:lstStyle/>
        <a:p>
          <a:endParaRPr lang="en-US"/>
        </a:p>
      </dgm:t>
    </dgm:pt>
    <dgm:pt modelId="{DCD09DC0-A9B1-4EBD-8ECE-9835F1613260}" type="sibTrans" cxnId="{153F2128-932F-4FC7-A822-495C4F82B28F}">
      <dgm:prSet/>
      <dgm:spPr/>
      <dgm:t>
        <a:bodyPr/>
        <a:lstStyle/>
        <a:p>
          <a:endParaRPr lang="en-US"/>
        </a:p>
      </dgm:t>
    </dgm:pt>
    <dgm:pt modelId="{54FC0585-C44E-40FA-8DF6-3B7D90DF0B77}">
      <dgm:prSet phldrT="[Text]" custT="1"/>
      <dgm:spPr>
        <a:solidFill>
          <a:srgbClr val="C00000">
            <a:alpha val="62000"/>
          </a:srgbClr>
        </a:solidFill>
      </dgm:spPr>
      <dgm:t>
        <a:bodyPr/>
        <a:lstStyle/>
        <a:p>
          <a:r>
            <a:rPr lang="en-US" sz="1600" b="1" dirty="0" smtClean="0"/>
            <a:t>Financial Aid and Literacy</a:t>
          </a:r>
          <a:r>
            <a:rPr lang="en-US" sz="1500" dirty="0" smtClean="0"/>
            <a:t>	</a:t>
          </a:r>
          <a:endParaRPr lang="en-US" sz="1500" dirty="0"/>
        </a:p>
      </dgm:t>
    </dgm:pt>
    <dgm:pt modelId="{F18583A0-5B4F-46CE-A154-7CDCE28D5A4B}" type="parTrans" cxnId="{538147A6-BA6A-431D-BA8F-A05F0B0D1F71}">
      <dgm:prSet/>
      <dgm:spPr/>
      <dgm:t>
        <a:bodyPr/>
        <a:lstStyle/>
        <a:p>
          <a:endParaRPr lang="en-US"/>
        </a:p>
      </dgm:t>
    </dgm:pt>
    <dgm:pt modelId="{6147FEDA-CB33-4516-91C9-06054962D806}" type="sibTrans" cxnId="{538147A6-BA6A-431D-BA8F-A05F0B0D1F71}">
      <dgm:prSet/>
      <dgm:spPr/>
      <dgm:t>
        <a:bodyPr/>
        <a:lstStyle/>
        <a:p>
          <a:endParaRPr lang="en-US"/>
        </a:p>
      </dgm:t>
    </dgm:pt>
    <dgm:pt modelId="{7829B57D-7965-423A-AB86-D7CC03B3F794}" type="pres">
      <dgm:prSet presAssocID="{44CCDA52-7A91-4FDE-AAF1-4B9DD9DA858A}" presName="compositeShape" presStyleCnt="0">
        <dgm:presLayoutVars>
          <dgm:chMax val="7"/>
          <dgm:dir/>
          <dgm:resizeHandles val="exact"/>
        </dgm:presLayoutVars>
      </dgm:prSet>
      <dgm:spPr/>
    </dgm:pt>
    <dgm:pt modelId="{14F6A7AE-6A5D-46B4-BF3B-AF1F6D00A88F}" type="pres">
      <dgm:prSet presAssocID="{27602205-B644-4369-9CEF-215AD11EBF3D}" presName="circ1" presStyleLbl="vennNode1" presStyleIdx="0" presStyleCnt="3"/>
      <dgm:spPr/>
      <dgm:t>
        <a:bodyPr/>
        <a:lstStyle/>
        <a:p>
          <a:endParaRPr lang="en-US"/>
        </a:p>
      </dgm:t>
    </dgm:pt>
    <dgm:pt modelId="{988DE0BD-4CC5-42FD-AAC2-387EBD93D8AA}" type="pres">
      <dgm:prSet presAssocID="{27602205-B644-4369-9CEF-215AD11EBF3D}" presName="circ1Tx" presStyleLbl="revTx" presStyleIdx="0" presStyleCnt="0">
        <dgm:presLayoutVars>
          <dgm:chMax val="0"/>
          <dgm:chPref val="0"/>
          <dgm:bulletEnabled val="1"/>
        </dgm:presLayoutVars>
      </dgm:prSet>
      <dgm:spPr/>
      <dgm:t>
        <a:bodyPr/>
        <a:lstStyle/>
        <a:p>
          <a:endParaRPr lang="en-US"/>
        </a:p>
      </dgm:t>
    </dgm:pt>
    <dgm:pt modelId="{150F5212-0B7A-473A-912E-C588A7F7D1E7}" type="pres">
      <dgm:prSet presAssocID="{06213B92-DDE5-4BB7-B934-F809E1826E8F}" presName="circ2" presStyleLbl="vennNode1" presStyleIdx="1" presStyleCnt="3"/>
      <dgm:spPr/>
      <dgm:t>
        <a:bodyPr/>
        <a:lstStyle/>
        <a:p>
          <a:endParaRPr lang="en-US"/>
        </a:p>
      </dgm:t>
    </dgm:pt>
    <dgm:pt modelId="{3135136E-B2F4-459F-B0EB-70B5BA85E298}" type="pres">
      <dgm:prSet presAssocID="{06213B92-DDE5-4BB7-B934-F809E1826E8F}" presName="circ2Tx" presStyleLbl="revTx" presStyleIdx="0" presStyleCnt="0">
        <dgm:presLayoutVars>
          <dgm:chMax val="0"/>
          <dgm:chPref val="0"/>
          <dgm:bulletEnabled val="1"/>
        </dgm:presLayoutVars>
      </dgm:prSet>
      <dgm:spPr/>
      <dgm:t>
        <a:bodyPr/>
        <a:lstStyle/>
        <a:p>
          <a:endParaRPr lang="en-US"/>
        </a:p>
      </dgm:t>
    </dgm:pt>
    <dgm:pt modelId="{C8C77DE5-01A2-4116-ADBB-24515474417D}" type="pres">
      <dgm:prSet presAssocID="{54FC0585-C44E-40FA-8DF6-3B7D90DF0B77}" presName="circ3" presStyleLbl="vennNode1" presStyleIdx="2" presStyleCnt="3"/>
      <dgm:spPr/>
      <dgm:t>
        <a:bodyPr/>
        <a:lstStyle/>
        <a:p>
          <a:endParaRPr lang="en-US"/>
        </a:p>
      </dgm:t>
    </dgm:pt>
    <dgm:pt modelId="{3A8C3694-01C9-4221-B776-A4AC15C6F8EF}" type="pres">
      <dgm:prSet presAssocID="{54FC0585-C44E-40FA-8DF6-3B7D90DF0B77}" presName="circ3Tx" presStyleLbl="revTx" presStyleIdx="0" presStyleCnt="0">
        <dgm:presLayoutVars>
          <dgm:chMax val="0"/>
          <dgm:chPref val="0"/>
          <dgm:bulletEnabled val="1"/>
        </dgm:presLayoutVars>
      </dgm:prSet>
      <dgm:spPr/>
      <dgm:t>
        <a:bodyPr/>
        <a:lstStyle/>
        <a:p>
          <a:endParaRPr lang="en-US"/>
        </a:p>
      </dgm:t>
    </dgm:pt>
  </dgm:ptLst>
  <dgm:cxnLst>
    <dgm:cxn modelId="{A032B85F-5B78-41C4-9DB0-D011F54E3BFD}" type="presOf" srcId="{06213B92-DDE5-4BB7-B934-F809E1826E8F}" destId="{3135136E-B2F4-459F-B0EB-70B5BA85E298}" srcOrd="1" destOrd="0" presId="urn:microsoft.com/office/officeart/2005/8/layout/venn1"/>
    <dgm:cxn modelId="{A8712334-1BFF-4DC3-A635-38E2916094F0}" type="presOf" srcId="{54FC0585-C44E-40FA-8DF6-3B7D90DF0B77}" destId="{3A8C3694-01C9-4221-B776-A4AC15C6F8EF}" srcOrd="1" destOrd="0" presId="urn:microsoft.com/office/officeart/2005/8/layout/venn1"/>
    <dgm:cxn modelId="{78929887-5C4B-44E6-A660-946C80F58708}" type="presOf" srcId="{54FC0585-C44E-40FA-8DF6-3B7D90DF0B77}" destId="{C8C77DE5-01A2-4116-ADBB-24515474417D}" srcOrd="0" destOrd="0" presId="urn:microsoft.com/office/officeart/2005/8/layout/venn1"/>
    <dgm:cxn modelId="{9C65BEF0-50AE-49EC-8C8D-7054F3EF7957}" type="presOf" srcId="{44CCDA52-7A91-4FDE-AAF1-4B9DD9DA858A}" destId="{7829B57D-7965-423A-AB86-D7CC03B3F794}" srcOrd="0" destOrd="0" presId="urn:microsoft.com/office/officeart/2005/8/layout/venn1"/>
    <dgm:cxn modelId="{EB1E2B14-24E8-4D89-9996-499AE0402D19}" type="presOf" srcId="{27602205-B644-4369-9CEF-215AD11EBF3D}" destId="{988DE0BD-4CC5-42FD-AAC2-387EBD93D8AA}" srcOrd="1" destOrd="0" presId="urn:microsoft.com/office/officeart/2005/8/layout/venn1"/>
    <dgm:cxn modelId="{C7B98BA4-D2C1-429C-AE5C-80641AAE32E2}" srcId="{44CCDA52-7A91-4FDE-AAF1-4B9DD9DA858A}" destId="{27602205-B644-4369-9CEF-215AD11EBF3D}" srcOrd="0" destOrd="0" parTransId="{BA719900-11A6-4717-B4CF-6FFB3FD83F7F}" sibTransId="{49623DE4-9C4E-4EFC-8E55-838F6AE2865B}"/>
    <dgm:cxn modelId="{153F2128-932F-4FC7-A822-495C4F82B28F}" srcId="{44CCDA52-7A91-4FDE-AAF1-4B9DD9DA858A}" destId="{06213B92-DDE5-4BB7-B934-F809E1826E8F}" srcOrd="1" destOrd="0" parTransId="{6D001320-3329-4896-AFAF-2E3C3788B3F1}" sibTransId="{DCD09DC0-A9B1-4EBD-8ECE-9835F1613260}"/>
    <dgm:cxn modelId="{04908EB8-5BC1-4824-9C9D-4D3C6A5C25E2}" type="presOf" srcId="{27602205-B644-4369-9CEF-215AD11EBF3D}" destId="{14F6A7AE-6A5D-46B4-BF3B-AF1F6D00A88F}" srcOrd="0" destOrd="0" presId="urn:microsoft.com/office/officeart/2005/8/layout/venn1"/>
    <dgm:cxn modelId="{9A407015-BF49-49D4-B163-42D4EBFC30F2}" type="presOf" srcId="{06213B92-DDE5-4BB7-B934-F809E1826E8F}" destId="{150F5212-0B7A-473A-912E-C588A7F7D1E7}" srcOrd="0" destOrd="0" presId="urn:microsoft.com/office/officeart/2005/8/layout/venn1"/>
    <dgm:cxn modelId="{538147A6-BA6A-431D-BA8F-A05F0B0D1F71}" srcId="{44CCDA52-7A91-4FDE-AAF1-4B9DD9DA858A}" destId="{54FC0585-C44E-40FA-8DF6-3B7D90DF0B77}" srcOrd="2" destOrd="0" parTransId="{F18583A0-5B4F-46CE-A154-7CDCE28D5A4B}" sibTransId="{6147FEDA-CB33-4516-91C9-06054962D806}"/>
    <dgm:cxn modelId="{F3464022-234B-4015-BCCD-5B4603C76222}" type="presParOf" srcId="{7829B57D-7965-423A-AB86-D7CC03B3F794}" destId="{14F6A7AE-6A5D-46B4-BF3B-AF1F6D00A88F}" srcOrd="0" destOrd="0" presId="urn:microsoft.com/office/officeart/2005/8/layout/venn1"/>
    <dgm:cxn modelId="{918CFEA1-BEDE-4985-8747-E44E970070F8}" type="presParOf" srcId="{7829B57D-7965-423A-AB86-D7CC03B3F794}" destId="{988DE0BD-4CC5-42FD-AAC2-387EBD93D8AA}" srcOrd="1" destOrd="0" presId="urn:microsoft.com/office/officeart/2005/8/layout/venn1"/>
    <dgm:cxn modelId="{AD14E383-AB54-4BB9-AA5E-4B6D610A74BF}" type="presParOf" srcId="{7829B57D-7965-423A-AB86-D7CC03B3F794}" destId="{150F5212-0B7A-473A-912E-C588A7F7D1E7}" srcOrd="2" destOrd="0" presId="urn:microsoft.com/office/officeart/2005/8/layout/venn1"/>
    <dgm:cxn modelId="{F8E94C64-68DA-4825-AAEC-B38C4589F92B}" type="presParOf" srcId="{7829B57D-7965-423A-AB86-D7CC03B3F794}" destId="{3135136E-B2F4-459F-B0EB-70B5BA85E298}" srcOrd="3" destOrd="0" presId="urn:microsoft.com/office/officeart/2005/8/layout/venn1"/>
    <dgm:cxn modelId="{1D9847FF-E46B-4669-9548-7C684594C91E}" type="presParOf" srcId="{7829B57D-7965-423A-AB86-D7CC03B3F794}" destId="{C8C77DE5-01A2-4116-ADBB-24515474417D}" srcOrd="4" destOrd="0" presId="urn:microsoft.com/office/officeart/2005/8/layout/venn1"/>
    <dgm:cxn modelId="{FD159EAF-388C-438E-850F-65050AEDD843}" type="presParOf" srcId="{7829B57D-7965-423A-AB86-D7CC03B3F794}" destId="{3A8C3694-01C9-4221-B776-A4AC15C6F8E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32A12E-C20F-4F81-A189-2F6A7732E9A2}"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65F92EEF-7730-4BFB-9E81-A465293E2C6D}">
      <dgm:prSet phldrT="[Text]" custT="1"/>
      <dgm:spPr/>
      <dgm:t>
        <a:bodyPr/>
        <a:lstStyle/>
        <a:p>
          <a:endParaRPr lang="en-US" sz="1800" dirty="0" smtClean="0"/>
        </a:p>
        <a:p>
          <a:r>
            <a:rPr lang="en-US" sz="1800" dirty="0" smtClean="0"/>
            <a:t>Agencies develop plan, define framework, establish public-private committees</a:t>
          </a:r>
          <a:endParaRPr lang="en-US" sz="1800" dirty="0"/>
        </a:p>
      </dgm:t>
    </dgm:pt>
    <dgm:pt modelId="{A07E8FB8-1C86-4C82-94B0-58E4B4599B5D}" type="parTrans" cxnId="{F6E2F44A-598A-42F9-A6A7-8CC7D4654271}">
      <dgm:prSet/>
      <dgm:spPr/>
      <dgm:t>
        <a:bodyPr/>
        <a:lstStyle/>
        <a:p>
          <a:endParaRPr lang="en-US"/>
        </a:p>
      </dgm:t>
    </dgm:pt>
    <dgm:pt modelId="{DC8099C7-D13A-4954-A8A4-F6A465D101E8}" type="sibTrans" cxnId="{F6E2F44A-598A-42F9-A6A7-8CC7D4654271}">
      <dgm:prSet/>
      <dgm:spPr/>
      <dgm:t>
        <a:bodyPr/>
        <a:lstStyle/>
        <a:p>
          <a:endParaRPr lang="en-US"/>
        </a:p>
      </dgm:t>
    </dgm:pt>
    <dgm:pt modelId="{70C746B7-2573-4724-892D-9FD129FF6407}">
      <dgm:prSet phldrT="[Text]"/>
      <dgm:spPr/>
      <dgm:t>
        <a:bodyPr/>
        <a:lstStyle/>
        <a:p>
          <a:endParaRPr lang="en-US" dirty="0" smtClean="0"/>
        </a:p>
        <a:p>
          <a:r>
            <a:rPr lang="en-US" dirty="0" smtClean="0"/>
            <a:t>Steering committees recommend competencies</a:t>
          </a:r>
          <a:endParaRPr lang="en-US" dirty="0"/>
        </a:p>
      </dgm:t>
    </dgm:pt>
    <dgm:pt modelId="{DC02EC52-86CC-4AB3-90C3-7D43ADBF9E63}" type="parTrans" cxnId="{0FF02EF2-8107-4410-B498-208AD15B4F7E}">
      <dgm:prSet/>
      <dgm:spPr/>
      <dgm:t>
        <a:bodyPr/>
        <a:lstStyle/>
        <a:p>
          <a:endParaRPr lang="en-US"/>
        </a:p>
      </dgm:t>
    </dgm:pt>
    <dgm:pt modelId="{9A7F95EE-696F-4A82-AC6F-4B34CF371A0B}" type="sibTrans" cxnId="{0FF02EF2-8107-4410-B498-208AD15B4F7E}">
      <dgm:prSet/>
      <dgm:spPr/>
      <dgm:t>
        <a:bodyPr/>
        <a:lstStyle/>
        <a:p>
          <a:endParaRPr lang="en-US"/>
        </a:p>
      </dgm:t>
    </dgm:pt>
    <dgm:pt modelId="{311D697A-AA92-41BC-9D56-3287FF13A130}">
      <dgm:prSet phldrT="[Text]"/>
      <dgm:spPr/>
      <dgm:t>
        <a:bodyPr/>
        <a:lstStyle/>
        <a:p>
          <a:endParaRPr lang="en-US" dirty="0" smtClean="0"/>
        </a:p>
        <a:p>
          <a:r>
            <a:rPr lang="en-US" dirty="0" smtClean="0"/>
            <a:t>School districts submit info to agencies to offer endorsement programs</a:t>
          </a:r>
        </a:p>
      </dgm:t>
    </dgm:pt>
    <dgm:pt modelId="{F0CF2E52-EA39-4A76-82B8-CA16B05A6EC7}" type="parTrans" cxnId="{54388069-86A9-4E53-9D4E-2589105D49B1}">
      <dgm:prSet/>
      <dgm:spPr/>
      <dgm:t>
        <a:bodyPr/>
        <a:lstStyle/>
        <a:p>
          <a:endParaRPr lang="en-US"/>
        </a:p>
      </dgm:t>
    </dgm:pt>
    <dgm:pt modelId="{7CDD6BD9-8EEE-48F3-8275-A0111F466963}" type="sibTrans" cxnId="{54388069-86A9-4E53-9D4E-2589105D49B1}">
      <dgm:prSet/>
      <dgm:spPr/>
      <dgm:t>
        <a:bodyPr/>
        <a:lstStyle/>
        <a:p>
          <a:endParaRPr lang="en-US"/>
        </a:p>
      </dgm:t>
    </dgm:pt>
    <dgm:pt modelId="{606B1EE7-2A6A-44A9-BA72-A9191F83BE8F}">
      <dgm:prSet/>
      <dgm:spPr/>
      <dgm:t>
        <a:bodyPr/>
        <a:lstStyle/>
        <a:p>
          <a:endParaRPr lang="en-US" dirty="0" smtClean="0"/>
        </a:p>
        <a:p>
          <a:r>
            <a:rPr lang="en-US" dirty="0" smtClean="0"/>
            <a:t>First high school graduates with endorsements</a:t>
          </a:r>
          <a:endParaRPr lang="en-US" dirty="0"/>
        </a:p>
      </dgm:t>
    </dgm:pt>
    <dgm:pt modelId="{204DA1B7-EDF1-4213-BD7C-BF5D177FF69A}" type="parTrans" cxnId="{16547A28-A3DE-4B0B-933D-C2F381D9CACE}">
      <dgm:prSet/>
      <dgm:spPr/>
      <dgm:t>
        <a:bodyPr/>
        <a:lstStyle/>
        <a:p>
          <a:endParaRPr lang="en-US"/>
        </a:p>
      </dgm:t>
    </dgm:pt>
    <dgm:pt modelId="{1671475E-3CB8-4DF3-ADE7-B385B102DF09}" type="sibTrans" cxnId="{16547A28-A3DE-4B0B-933D-C2F381D9CACE}">
      <dgm:prSet/>
      <dgm:spPr/>
      <dgm:t>
        <a:bodyPr/>
        <a:lstStyle/>
        <a:p>
          <a:endParaRPr lang="en-US"/>
        </a:p>
      </dgm:t>
    </dgm:pt>
    <dgm:pt modelId="{CCD7CEC0-2E50-476A-9E18-9B422FC6E538}" type="pres">
      <dgm:prSet presAssocID="{3732A12E-C20F-4F81-A189-2F6A7732E9A2}" presName="arrowDiagram" presStyleCnt="0">
        <dgm:presLayoutVars>
          <dgm:chMax val="5"/>
          <dgm:dir/>
          <dgm:resizeHandles val="exact"/>
        </dgm:presLayoutVars>
      </dgm:prSet>
      <dgm:spPr/>
      <dgm:t>
        <a:bodyPr/>
        <a:lstStyle/>
        <a:p>
          <a:endParaRPr lang="en-US"/>
        </a:p>
      </dgm:t>
    </dgm:pt>
    <dgm:pt modelId="{F7F64109-AB78-4F33-859E-5680D66E4E30}" type="pres">
      <dgm:prSet presAssocID="{3732A12E-C20F-4F81-A189-2F6A7732E9A2}" presName="arrow" presStyleLbl="bgShp" presStyleIdx="0" presStyleCnt="1" custLinFactNeighborY="277"/>
      <dgm:spPr>
        <a:solidFill>
          <a:schemeClr val="accent4">
            <a:lumMod val="40000"/>
            <a:lumOff val="60000"/>
          </a:schemeClr>
        </a:solidFill>
      </dgm:spPr>
      <dgm:t>
        <a:bodyPr/>
        <a:lstStyle/>
        <a:p>
          <a:endParaRPr lang="en-US"/>
        </a:p>
      </dgm:t>
    </dgm:pt>
    <dgm:pt modelId="{B7C643DF-64BD-41E4-B165-CF140CA87E9F}" type="pres">
      <dgm:prSet presAssocID="{3732A12E-C20F-4F81-A189-2F6A7732E9A2}" presName="arrowDiagram4" presStyleCnt="0"/>
      <dgm:spPr/>
    </dgm:pt>
    <dgm:pt modelId="{38749B41-A9AE-4406-A60E-1C78F7BD75B4}" type="pres">
      <dgm:prSet presAssocID="{65F92EEF-7730-4BFB-9E81-A465293E2C6D}" presName="bullet4a" presStyleLbl="node1" presStyleIdx="0" presStyleCnt="4"/>
      <dgm:spPr/>
    </dgm:pt>
    <dgm:pt modelId="{5E7B2FDD-6D7A-418A-9A61-F9B7B90D8CEF}" type="pres">
      <dgm:prSet presAssocID="{65F92EEF-7730-4BFB-9E81-A465293E2C6D}" presName="textBox4a" presStyleLbl="revTx" presStyleIdx="0" presStyleCnt="4" custScaleX="147861">
        <dgm:presLayoutVars>
          <dgm:bulletEnabled val="1"/>
        </dgm:presLayoutVars>
      </dgm:prSet>
      <dgm:spPr/>
      <dgm:t>
        <a:bodyPr/>
        <a:lstStyle/>
        <a:p>
          <a:endParaRPr lang="en-US"/>
        </a:p>
      </dgm:t>
    </dgm:pt>
    <dgm:pt modelId="{9BD251D3-7D0C-4072-9241-C35C8EB78423}" type="pres">
      <dgm:prSet presAssocID="{70C746B7-2573-4724-892D-9FD129FF6407}" presName="bullet4b" presStyleLbl="node1" presStyleIdx="1" presStyleCnt="4"/>
      <dgm:spPr/>
    </dgm:pt>
    <dgm:pt modelId="{5608F333-34FB-413F-AFDF-BAED9027DB2E}" type="pres">
      <dgm:prSet presAssocID="{70C746B7-2573-4724-892D-9FD129FF6407}" presName="textBox4b" presStyleLbl="revTx" presStyleIdx="1" presStyleCnt="4">
        <dgm:presLayoutVars>
          <dgm:bulletEnabled val="1"/>
        </dgm:presLayoutVars>
      </dgm:prSet>
      <dgm:spPr/>
      <dgm:t>
        <a:bodyPr/>
        <a:lstStyle/>
        <a:p>
          <a:endParaRPr lang="en-US"/>
        </a:p>
      </dgm:t>
    </dgm:pt>
    <dgm:pt modelId="{73B54E5B-C3A1-4A6D-916F-B32A75CC600D}" type="pres">
      <dgm:prSet presAssocID="{311D697A-AA92-41BC-9D56-3287FF13A130}" presName="bullet4c" presStyleLbl="node1" presStyleIdx="2" presStyleCnt="4"/>
      <dgm:spPr/>
    </dgm:pt>
    <dgm:pt modelId="{EBEA4688-EAAA-44E1-8C64-AB4259E5ACB9}" type="pres">
      <dgm:prSet presAssocID="{311D697A-AA92-41BC-9D56-3287FF13A130}" presName="textBox4c" presStyleLbl="revTx" presStyleIdx="2" presStyleCnt="4">
        <dgm:presLayoutVars>
          <dgm:bulletEnabled val="1"/>
        </dgm:presLayoutVars>
      </dgm:prSet>
      <dgm:spPr/>
      <dgm:t>
        <a:bodyPr/>
        <a:lstStyle/>
        <a:p>
          <a:endParaRPr lang="en-US"/>
        </a:p>
      </dgm:t>
    </dgm:pt>
    <dgm:pt modelId="{EE93561C-0D0C-47BD-9BD0-46181125432B}" type="pres">
      <dgm:prSet presAssocID="{606B1EE7-2A6A-44A9-BA72-A9191F83BE8F}" presName="bullet4d" presStyleLbl="node1" presStyleIdx="3" presStyleCnt="4"/>
      <dgm:spPr/>
    </dgm:pt>
    <dgm:pt modelId="{0A75D291-E3E8-4910-8836-A7F006599CB8}" type="pres">
      <dgm:prSet presAssocID="{606B1EE7-2A6A-44A9-BA72-A9191F83BE8F}" presName="textBox4d" presStyleLbl="revTx" presStyleIdx="3" presStyleCnt="4">
        <dgm:presLayoutVars>
          <dgm:bulletEnabled val="1"/>
        </dgm:presLayoutVars>
      </dgm:prSet>
      <dgm:spPr/>
      <dgm:t>
        <a:bodyPr/>
        <a:lstStyle/>
        <a:p>
          <a:endParaRPr lang="en-US"/>
        </a:p>
      </dgm:t>
    </dgm:pt>
  </dgm:ptLst>
  <dgm:cxnLst>
    <dgm:cxn modelId="{F9AD9986-4171-4821-BA60-849CEE0721D5}" type="presOf" srcId="{606B1EE7-2A6A-44A9-BA72-A9191F83BE8F}" destId="{0A75D291-E3E8-4910-8836-A7F006599CB8}" srcOrd="0" destOrd="0" presId="urn:microsoft.com/office/officeart/2005/8/layout/arrow2"/>
    <dgm:cxn modelId="{D5CB3090-1F51-4500-9E84-75608F2B10C7}" type="presOf" srcId="{311D697A-AA92-41BC-9D56-3287FF13A130}" destId="{EBEA4688-EAAA-44E1-8C64-AB4259E5ACB9}" srcOrd="0" destOrd="0" presId="urn:microsoft.com/office/officeart/2005/8/layout/arrow2"/>
    <dgm:cxn modelId="{94F3EFD3-160A-4FCC-BA96-747FFCF08619}" type="presOf" srcId="{70C746B7-2573-4724-892D-9FD129FF6407}" destId="{5608F333-34FB-413F-AFDF-BAED9027DB2E}" srcOrd="0" destOrd="0" presId="urn:microsoft.com/office/officeart/2005/8/layout/arrow2"/>
    <dgm:cxn modelId="{0FF02EF2-8107-4410-B498-208AD15B4F7E}" srcId="{3732A12E-C20F-4F81-A189-2F6A7732E9A2}" destId="{70C746B7-2573-4724-892D-9FD129FF6407}" srcOrd="1" destOrd="0" parTransId="{DC02EC52-86CC-4AB3-90C3-7D43ADBF9E63}" sibTransId="{9A7F95EE-696F-4A82-AC6F-4B34CF371A0B}"/>
    <dgm:cxn modelId="{54388069-86A9-4E53-9D4E-2589105D49B1}" srcId="{3732A12E-C20F-4F81-A189-2F6A7732E9A2}" destId="{311D697A-AA92-41BC-9D56-3287FF13A130}" srcOrd="2" destOrd="0" parTransId="{F0CF2E52-EA39-4A76-82B8-CA16B05A6EC7}" sibTransId="{7CDD6BD9-8EEE-48F3-8275-A0111F466963}"/>
    <dgm:cxn modelId="{0C2CA661-4973-4B81-A306-B4367734971B}" type="presOf" srcId="{65F92EEF-7730-4BFB-9E81-A465293E2C6D}" destId="{5E7B2FDD-6D7A-418A-9A61-F9B7B90D8CEF}" srcOrd="0" destOrd="0" presId="urn:microsoft.com/office/officeart/2005/8/layout/arrow2"/>
    <dgm:cxn modelId="{16547A28-A3DE-4B0B-933D-C2F381D9CACE}" srcId="{3732A12E-C20F-4F81-A189-2F6A7732E9A2}" destId="{606B1EE7-2A6A-44A9-BA72-A9191F83BE8F}" srcOrd="3" destOrd="0" parTransId="{204DA1B7-EDF1-4213-BD7C-BF5D177FF69A}" sibTransId="{1671475E-3CB8-4DF3-ADE7-B385B102DF09}"/>
    <dgm:cxn modelId="{4005B776-19B8-4242-8AD8-8E543B96DDFC}" type="presOf" srcId="{3732A12E-C20F-4F81-A189-2F6A7732E9A2}" destId="{CCD7CEC0-2E50-476A-9E18-9B422FC6E538}" srcOrd="0" destOrd="0" presId="urn:microsoft.com/office/officeart/2005/8/layout/arrow2"/>
    <dgm:cxn modelId="{F6E2F44A-598A-42F9-A6A7-8CC7D4654271}" srcId="{3732A12E-C20F-4F81-A189-2F6A7732E9A2}" destId="{65F92EEF-7730-4BFB-9E81-A465293E2C6D}" srcOrd="0" destOrd="0" parTransId="{A07E8FB8-1C86-4C82-94B0-58E4B4599B5D}" sibTransId="{DC8099C7-D13A-4954-A8A4-F6A465D101E8}"/>
    <dgm:cxn modelId="{A60A7097-264E-4EA1-A27D-3E8CFD4F9DBB}" type="presParOf" srcId="{CCD7CEC0-2E50-476A-9E18-9B422FC6E538}" destId="{F7F64109-AB78-4F33-859E-5680D66E4E30}" srcOrd="0" destOrd="0" presId="urn:microsoft.com/office/officeart/2005/8/layout/arrow2"/>
    <dgm:cxn modelId="{E1FED37A-576D-4809-81AB-45BF3A92BD42}" type="presParOf" srcId="{CCD7CEC0-2E50-476A-9E18-9B422FC6E538}" destId="{B7C643DF-64BD-41E4-B165-CF140CA87E9F}" srcOrd="1" destOrd="0" presId="urn:microsoft.com/office/officeart/2005/8/layout/arrow2"/>
    <dgm:cxn modelId="{4D983F62-50C1-44C6-9C1E-59DF83AC9392}" type="presParOf" srcId="{B7C643DF-64BD-41E4-B165-CF140CA87E9F}" destId="{38749B41-A9AE-4406-A60E-1C78F7BD75B4}" srcOrd="0" destOrd="0" presId="urn:microsoft.com/office/officeart/2005/8/layout/arrow2"/>
    <dgm:cxn modelId="{EFFCE9E1-2734-400C-A533-925EBD46D734}" type="presParOf" srcId="{B7C643DF-64BD-41E4-B165-CF140CA87E9F}" destId="{5E7B2FDD-6D7A-418A-9A61-F9B7B90D8CEF}" srcOrd="1" destOrd="0" presId="urn:microsoft.com/office/officeart/2005/8/layout/arrow2"/>
    <dgm:cxn modelId="{95C7EC81-62A2-46EE-941C-8D13AFB963BF}" type="presParOf" srcId="{B7C643DF-64BD-41E4-B165-CF140CA87E9F}" destId="{9BD251D3-7D0C-4072-9241-C35C8EB78423}" srcOrd="2" destOrd="0" presId="urn:microsoft.com/office/officeart/2005/8/layout/arrow2"/>
    <dgm:cxn modelId="{A5CFB808-AA15-4D9A-8E64-9ACA64648F0A}" type="presParOf" srcId="{B7C643DF-64BD-41E4-B165-CF140CA87E9F}" destId="{5608F333-34FB-413F-AFDF-BAED9027DB2E}" srcOrd="3" destOrd="0" presId="urn:microsoft.com/office/officeart/2005/8/layout/arrow2"/>
    <dgm:cxn modelId="{CBDCF18A-A657-4138-9634-FFC9529B7205}" type="presParOf" srcId="{B7C643DF-64BD-41E4-B165-CF140CA87E9F}" destId="{73B54E5B-C3A1-4A6D-916F-B32A75CC600D}" srcOrd="4" destOrd="0" presId="urn:microsoft.com/office/officeart/2005/8/layout/arrow2"/>
    <dgm:cxn modelId="{30F498B4-7EC3-499F-AFA2-0565E9A146C5}" type="presParOf" srcId="{B7C643DF-64BD-41E4-B165-CF140CA87E9F}" destId="{EBEA4688-EAAA-44E1-8C64-AB4259E5ACB9}" srcOrd="5" destOrd="0" presId="urn:microsoft.com/office/officeart/2005/8/layout/arrow2"/>
    <dgm:cxn modelId="{DDC48330-4D4F-4C0C-8754-FA6851F4691E}" type="presParOf" srcId="{B7C643DF-64BD-41E4-B165-CF140CA87E9F}" destId="{EE93561C-0D0C-47BD-9BD0-46181125432B}" srcOrd="6" destOrd="0" presId="urn:microsoft.com/office/officeart/2005/8/layout/arrow2"/>
    <dgm:cxn modelId="{440B2647-11B3-4FFE-AFEF-432D75B3416D}" type="presParOf" srcId="{B7C643DF-64BD-41E4-B165-CF140CA87E9F}" destId="{0A75D291-E3E8-4910-8836-A7F006599CB8}"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2A6463-423A-4DE8-B957-6DD8AEEE77C2}" type="doc">
      <dgm:prSet loTypeId="urn:microsoft.com/office/officeart/2005/8/layout/arrow2" loCatId="process" qsTypeId="urn:microsoft.com/office/officeart/2005/8/quickstyle/simple1" qsCatId="simple" csTypeId="urn:microsoft.com/office/officeart/2005/8/colors/accent1_2" csCatId="accent1" phldr="1"/>
      <dgm:spPr/>
    </dgm:pt>
    <dgm:pt modelId="{97A94DCD-F1F0-4BE4-937F-61BB6835E9F2}" type="pres">
      <dgm:prSet presAssocID="{A32A6463-423A-4DE8-B957-6DD8AEEE77C2}" presName="arrowDiagram" presStyleCnt="0">
        <dgm:presLayoutVars>
          <dgm:chMax val="5"/>
          <dgm:dir/>
          <dgm:resizeHandles val="exact"/>
        </dgm:presLayoutVars>
      </dgm:prSet>
      <dgm:spPr/>
    </dgm:pt>
  </dgm:ptLst>
  <dgm:cxnLst>
    <dgm:cxn modelId="{47ED8C3F-0D80-48C6-B0D4-665B311898B2}" type="presOf" srcId="{A32A6463-423A-4DE8-B957-6DD8AEEE77C2}" destId="{97A94DCD-F1F0-4BE4-937F-61BB6835E9F2}" srcOrd="0"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275967-7ED9-45E9-89A5-EB70C54F9CA9}"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E0F844F7-D646-47ED-A98F-304D06F1A18C}">
      <dgm:prSet phldrT="[Text]" custT="1"/>
      <dgm:spPr>
        <a:solidFill>
          <a:srgbClr val="00B050"/>
        </a:solidFill>
      </dgm:spPr>
      <dgm:t>
        <a:bodyPr/>
        <a:lstStyle/>
        <a:p>
          <a:pPr algn="ctr"/>
          <a:r>
            <a:rPr lang="en-US" sz="2800" b="1" dirty="0" smtClean="0"/>
            <a:t>STEM</a:t>
          </a:r>
        </a:p>
        <a:p>
          <a:pPr algn="l"/>
          <a:endParaRPr lang="en-US" sz="1600" dirty="0" smtClean="0"/>
        </a:p>
        <a:p>
          <a:pPr algn="l"/>
          <a:r>
            <a:rPr lang="en-US" sz="1600" dirty="0" smtClean="0"/>
            <a:t>Career goals that require application of calculus or advanced algebraic skills</a:t>
          </a:r>
          <a:endParaRPr lang="en-US" sz="1600" dirty="0"/>
        </a:p>
      </dgm:t>
    </dgm:pt>
    <dgm:pt modelId="{6570B507-ADE9-4381-8613-27327646890B}" type="parTrans" cxnId="{F9B172EB-BA70-4E1B-8372-D195962FBC26}">
      <dgm:prSet/>
      <dgm:spPr/>
      <dgm:t>
        <a:bodyPr/>
        <a:lstStyle/>
        <a:p>
          <a:endParaRPr lang="en-US"/>
        </a:p>
      </dgm:t>
    </dgm:pt>
    <dgm:pt modelId="{781FCDD7-D7C3-4110-A040-F917E259623B}" type="sibTrans" cxnId="{F9B172EB-BA70-4E1B-8372-D195962FBC26}">
      <dgm:prSet/>
      <dgm:spPr/>
      <dgm:t>
        <a:bodyPr/>
        <a:lstStyle/>
        <a:p>
          <a:endParaRPr lang="en-US"/>
        </a:p>
      </dgm:t>
    </dgm:pt>
    <dgm:pt modelId="{919436EC-C327-4044-84FF-737692EE1299}">
      <dgm:prSet phldrT="[Text]" custT="1"/>
      <dgm:spPr>
        <a:solidFill>
          <a:schemeClr val="tx2">
            <a:lumMod val="75000"/>
          </a:schemeClr>
        </a:solidFill>
      </dgm:spPr>
      <dgm:t>
        <a:bodyPr/>
        <a:lstStyle/>
        <a:p>
          <a:r>
            <a:rPr lang="en-US" sz="2800" b="1" dirty="0" smtClean="0"/>
            <a:t>Technical</a:t>
          </a:r>
        </a:p>
        <a:p>
          <a:endParaRPr lang="en-US" sz="1600" dirty="0" smtClean="0"/>
        </a:p>
        <a:p>
          <a:r>
            <a:rPr lang="en-US" sz="1600" dirty="0" smtClean="0"/>
            <a:t>Career goals in technical fields that do not require application of </a:t>
          </a:r>
          <a:r>
            <a:rPr lang="en-US" sz="1600" dirty="0" err="1" smtClean="0"/>
            <a:t>calc</a:t>
          </a:r>
          <a:r>
            <a:rPr lang="en-US" sz="1600" dirty="0" smtClean="0"/>
            <a:t>, advanced algebraic, or advanced stats skills</a:t>
          </a:r>
        </a:p>
        <a:p>
          <a:endParaRPr lang="en-US" sz="1600" dirty="0"/>
        </a:p>
      </dgm:t>
    </dgm:pt>
    <dgm:pt modelId="{DBEEF2C8-C2F3-4423-BFDA-E3690C4A9530}" type="parTrans" cxnId="{DBE8C878-34D5-4765-97C7-C133290FBBBE}">
      <dgm:prSet/>
      <dgm:spPr/>
      <dgm:t>
        <a:bodyPr/>
        <a:lstStyle/>
        <a:p>
          <a:endParaRPr lang="en-US"/>
        </a:p>
      </dgm:t>
    </dgm:pt>
    <dgm:pt modelId="{FCDF959A-A0B6-4F11-A995-490EB91C1A7C}" type="sibTrans" cxnId="{DBE8C878-34D5-4765-97C7-C133290FBBBE}">
      <dgm:prSet/>
      <dgm:spPr/>
      <dgm:t>
        <a:bodyPr/>
        <a:lstStyle/>
        <a:p>
          <a:endParaRPr lang="en-US"/>
        </a:p>
      </dgm:t>
    </dgm:pt>
    <dgm:pt modelId="{DF44693D-AB07-40E6-9FDB-FB404C7F609F}">
      <dgm:prSet phldrT="[Text]" custT="1"/>
      <dgm:spPr>
        <a:solidFill>
          <a:srgbClr val="0070C0"/>
        </a:solidFill>
      </dgm:spPr>
      <dgm:t>
        <a:bodyPr/>
        <a:lstStyle/>
        <a:p>
          <a:r>
            <a:rPr lang="en-US" sz="2800" b="1" dirty="0" smtClean="0"/>
            <a:t>Quantitative Literacy/ Stats</a:t>
          </a:r>
        </a:p>
        <a:p>
          <a:r>
            <a:rPr lang="en-US" sz="1600" dirty="0" smtClean="0"/>
            <a:t>Career goals outside of STEM or Technical – focus on general stats, data analysis, quant. literacy, problem solving</a:t>
          </a:r>
        </a:p>
      </dgm:t>
    </dgm:pt>
    <dgm:pt modelId="{149F4F1A-DB1D-4331-B6E7-A0BF1F2741C5}" type="parTrans" cxnId="{CCAB00F8-5287-4879-B6E6-717915CFD222}">
      <dgm:prSet/>
      <dgm:spPr/>
      <dgm:t>
        <a:bodyPr/>
        <a:lstStyle/>
        <a:p>
          <a:endParaRPr lang="en-US"/>
        </a:p>
      </dgm:t>
    </dgm:pt>
    <dgm:pt modelId="{AC21DF5F-C65F-4153-BF82-56556F57F636}" type="sibTrans" cxnId="{CCAB00F8-5287-4879-B6E6-717915CFD222}">
      <dgm:prSet/>
      <dgm:spPr/>
      <dgm:t>
        <a:bodyPr/>
        <a:lstStyle/>
        <a:p>
          <a:endParaRPr lang="en-US"/>
        </a:p>
      </dgm:t>
    </dgm:pt>
    <dgm:pt modelId="{5508AD27-A010-44AC-A817-9B7D623A1E54}" type="pres">
      <dgm:prSet presAssocID="{B3275967-7ED9-45E9-89A5-EB70C54F9CA9}" presName="Name0" presStyleCnt="0">
        <dgm:presLayoutVars>
          <dgm:dir/>
          <dgm:resizeHandles val="exact"/>
        </dgm:presLayoutVars>
      </dgm:prSet>
      <dgm:spPr/>
      <dgm:t>
        <a:bodyPr/>
        <a:lstStyle/>
        <a:p>
          <a:endParaRPr lang="en-US"/>
        </a:p>
      </dgm:t>
    </dgm:pt>
    <dgm:pt modelId="{4ABFD22F-BB55-4009-85CC-54016E4071A2}" type="pres">
      <dgm:prSet presAssocID="{B3275967-7ED9-45E9-89A5-EB70C54F9CA9}" presName="bkgdShp" presStyleLbl="alignAccFollowNode1" presStyleIdx="0" presStyleCnt="1"/>
      <dgm:spPr>
        <a:solidFill>
          <a:schemeClr val="accent4">
            <a:lumMod val="60000"/>
            <a:lumOff val="40000"/>
            <a:alpha val="90000"/>
          </a:schemeClr>
        </a:solidFill>
      </dgm:spPr>
      <dgm:t>
        <a:bodyPr/>
        <a:lstStyle/>
        <a:p>
          <a:endParaRPr lang="en-US"/>
        </a:p>
      </dgm:t>
    </dgm:pt>
    <dgm:pt modelId="{A50D4FD8-E80F-4479-AF81-BF9B450097AA}" type="pres">
      <dgm:prSet presAssocID="{B3275967-7ED9-45E9-89A5-EB70C54F9CA9}" presName="linComp" presStyleCnt="0"/>
      <dgm:spPr/>
      <dgm:t>
        <a:bodyPr/>
        <a:lstStyle/>
        <a:p>
          <a:endParaRPr lang="en-US"/>
        </a:p>
      </dgm:t>
    </dgm:pt>
    <dgm:pt modelId="{264F738D-C393-46D5-9F80-7C2FBABA3EB0}" type="pres">
      <dgm:prSet presAssocID="{E0F844F7-D646-47ED-A98F-304D06F1A18C}" presName="compNode" presStyleCnt="0"/>
      <dgm:spPr/>
      <dgm:t>
        <a:bodyPr/>
        <a:lstStyle/>
        <a:p>
          <a:endParaRPr lang="en-US"/>
        </a:p>
      </dgm:t>
    </dgm:pt>
    <dgm:pt modelId="{164B7377-0C39-49EB-A886-E2C09A654D56}" type="pres">
      <dgm:prSet presAssocID="{E0F844F7-D646-47ED-A98F-304D06F1A18C}" presName="node" presStyleLbl="node1" presStyleIdx="0" presStyleCnt="3">
        <dgm:presLayoutVars>
          <dgm:bulletEnabled val="1"/>
        </dgm:presLayoutVars>
      </dgm:prSet>
      <dgm:spPr/>
      <dgm:t>
        <a:bodyPr/>
        <a:lstStyle/>
        <a:p>
          <a:endParaRPr lang="en-US"/>
        </a:p>
      </dgm:t>
    </dgm:pt>
    <dgm:pt modelId="{4361D6F3-192C-4DEE-BFA7-9C0B5A114AF7}" type="pres">
      <dgm:prSet presAssocID="{E0F844F7-D646-47ED-A98F-304D06F1A18C}" presName="invisiNode" presStyleLbl="node1" presStyleIdx="0" presStyleCnt="3"/>
      <dgm:spPr/>
      <dgm:t>
        <a:bodyPr/>
        <a:lstStyle/>
        <a:p>
          <a:endParaRPr lang="en-US"/>
        </a:p>
      </dgm:t>
    </dgm:pt>
    <dgm:pt modelId="{137BC2A1-9F70-4772-95EE-3C26673E150E}" type="pres">
      <dgm:prSet presAssocID="{E0F844F7-D646-47ED-A98F-304D06F1A18C}"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32FE86C9-8B4C-489E-8B77-AC8C7249C9DF}" type="pres">
      <dgm:prSet presAssocID="{781FCDD7-D7C3-4110-A040-F917E259623B}" presName="sibTrans" presStyleLbl="sibTrans2D1" presStyleIdx="0" presStyleCnt="0"/>
      <dgm:spPr/>
      <dgm:t>
        <a:bodyPr/>
        <a:lstStyle/>
        <a:p>
          <a:endParaRPr lang="en-US"/>
        </a:p>
      </dgm:t>
    </dgm:pt>
    <dgm:pt modelId="{CC1B67FF-04A6-4F01-8697-5F45E731DC32}" type="pres">
      <dgm:prSet presAssocID="{919436EC-C327-4044-84FF-737692EE1299}" presName="compNode" presStyleCnt="0"/>
      <dgm:spPr/>
      <dgm:t>
        <a:bodyPr/>
        <a:lstStyle/>
        <a:p>
          <a:endParaRPr lang="en-US"/>
        </a:p>
      </dgm:t>
    </dgm:pt>
    <dgm:pt modelId="{A6ABC159-9B74-4ACF-BC46-752D679C9024}" type="pres">
      <dgm:prSet presAssocID="{919436EC-C327-4044-84FF-737692EE1299}" presName="node" presStyleLbl="node1" presStyleIdx="1" presStyleCnt="3">
        <dgm:presLayoutVars>
          <dgm:bulletEnabled val="1"/>
        </dgm:presLayoutVars>
      </dgm:prSet>
      <dgm:spPr/>
      <dgm:t>
        <a:bodyPr/>
        <a:lstStyle/>
        <a:p>
          <a:endParaRPr lang="en-US"/>
        </a:p>
      </dgm:t>
    </dgm:pt>
    <dgm:pt modelId="{E3874CA2-9EA3-470B-BA31-B5EAEF6506D5}" type="pres">
      <dgm:prSet presAssocID="{919436EC-C327-4044-84FF-737692EE1299}" presName="invisiNode" presStyleLbl="node1" presStyleIdx="1" presStyleCnt="3"/>
      <dgm:spPr/>
      <dgm:t>
        <a:bodyPr/>
        <a:lstStyle/>
        <a:p>
          <a:endParaRPr lang="en-US"/>
        </a:p>
      </dgm:t>
    </dgm:pt>
    <dgm:pt modelId="{515BCFAE-03C7-43E6-A749-93B8194DB5CF}" type="pres">
      <dgm:prSet presAssocID="{919436EC-C327-4044-84FF-737692EE1299}" presName="imagNode"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C11DBB7D-B657-47A7-82E4-C78946EB1085}" type="pres">
      <dgm:prSet presAssocID="{FCDF959A-A0B6-4F11-A995-490EB91C1A7C}" presName="sibTrans" presStyleLbl="sibTrans2D1" presStyleIdx="0" presStyleCnt="0"/>
      <dgm:spPr/>
      <dgm:t>
        <a:bodyPr/>
        <a:lstStyle/>
        <a:p>
          <a:endParaRPr lang="en-US"/>
        </a:p>
      </dgm:t>
    </dgm:pt>
    <dgm:pt modelId="{2FF128B5-1CAB-46FE-8094-9CEC37D0F23D}" type="pres">
      <dgm:prSet presAssocID="{DF44693D-AB07-40E6-9FDB-FB404C7F609F}" presName="compNode" presStyleCnt="0"/>
      <dgm:spPr/>
      <dgm:t>
        <a:bodyPr/>
        <a:lstStyle/>
        <a:p>
          <a:endParaRPr lang="en-US"/>
        </a:p>
      </dgm:t>
    </dgm:pt>
    <dgm:pt modelId="{74397150-6548-4B00-B49C-A6ADD2E8B71F}" type="pres">
      <dgm:prSet presAssocID="{DF44693D-AB07-40E6-9FDB-FB404C7F609F}" presName="node" presStyleLbl="node1" presStyleIdx="2" presStyleCnt="3" custScaleX="98784">
        <dgm:presLayoutVars>
          <dgm:bulletEnabled val="1"/>
        </dgm:presLayoutVars>
      </dgm:prSet>
      <dgm:spPr/>
      <dgm:t>
        <a:bodyPr/>
        <a:lstStyle/>
        <a:p>
          <a:endParaRPr lang="en-US"/>
        </a:p>
      </dgm:t>
    </dgm:pt>
    <dgm:pt modelId="{2AB5D69C-FAB0-4ECA-9CC4-E9D5E42C793A}" type="pres">
      <dgm:prSet presAssocID="{DF44693D-AB07-40E6-9FDB-FB404C7F609F}" presName="invisiNode" presStyleLbl="node1" presStyleIdx="2" presStyleCnt="3"/>
      <dgm:spPr/>
      <dgm:t>
        <a:bodyPr/>
        <a:lstStyle/>
        <a:p>
          <a:endParaRPr lang="en-US"/>
        </a:p>
      </dgm:t>
    </dgm:pt>
    <dgm:pt modelId="{6C9E94AA-6676-4EFD-9CA9-C7FD21F01342}" type="pres">
      <dgm:prSet presAssocID="{DF44693D-AB07-40E6-9FDB-FB404C7F609F}"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Lst>
  <dgm:cxnLst>
    <dgm:cxn modelId="{6AA9A467-ABAE-45C8-9012-84370C30CF77}" type="presOf" srcId="{DF44693D-AB07-40E6-9FDB-FB404C7F609F}" destId="{74397150-6548-4B00-B49C-A6ADD2E8B71F}" srcOrd="0" destOrd="0" presId="urn:microsoft.com/office/officeart/2005/8/layout/pList2"/>
    <dgm:cxn modelId="{348F16FF-8334-4FDA-8815-DEC6DF253744}" type="presOf" srcId="{E0F844F7-D646-47ED-A98F-304D06F1A18C}" destId="{164B7377-0C39-49EB-A886-E2C09A654D56}" srcOrd="0" destOrd="0" presId="urn:microsoft.com/office/officeart/2005/8/layout/pList2"/>
    <dgm:cxn modelId="{4AA9A677-40D9-49F9-95CC-8EBD88E27889}" type="presOf" srcId="{FCDF959A-A0B6-4F11-A995-490EB91C1A7C}" destId="{C11DBB7D-B657-47A7-82E4-C78946EB1085}" srcOrd="0" destOrd="0" presId="urn:microsoft.com/office/officeart/2005/8/layout/pList2"/>
    <dgm:cxn modelId="{F8977236-5F37-416B-BA1D-D5D7A80365C7}" type="presOf" srcId="{B3275967-7ED9-45E9-89A5-EB70C54F9CA9}" destId="{5508AD27-A010-44AC-A817-9B7D623A1E54}" srcOrd="0" destOrd="0" presId="urn:microsoft.com/office/officeart/2005/8/layout/pList2"/>
    <dgm:cxn modelId="{F929D1A2-9F3F-473F-801B-DC9A8970DAF4}" type="presOf" srcId="{919436EC-C327-4044-84FF-737692EE1299}" destId="{A6ABC159-9B74-4ACF-BC46-752D679C9024}" srcOrd="0" destOrd="0" presId="urn:microsoft.com/office/officeart/2005/8/layout/pList2"/>
    <dgm:cxn modelId="{CCAB00F8-5287-4879-B6E6-717915CFD222}" srcId="{B3275967-7ED9-45E9-89A5-EB70C54F9CA9}" destId="{DF44693D-AB07-40E6-9FDB-FB404C7F609F}" srcOrd="2" destOrd="0" parTransId="{149F4F1A-DB1D-4331-B6E7-A0BF1F2741C5}" sibTransId="{AC21DF5F-C65F-4153-BF82-56556F57F636}"/>
    <dgm:cxn modelId="{DBE8C878-34D5-4765-97C7-C133290FBBBE}" srcId="{B3275967-7ED9-45E9-89A5-EB70C54F9CA9}" destId="{919436EC-C327-4044-84FF-737692EE1299}" srcOrd="1" destOrd="0" parTransId="{DBEEF2C8-C2F3-4423-BFDA-E3690C4A9530}" sibTransId="{FCDF959A-A0B6-4F11-A995-490EB91C1A7C}"/>
    <dgm:cxn modelId="{DCC7E05A-4A73-4F2D-BD60-5F169D54A0D6}" type="presOf" srcId="{781FCDD7-D7C3-4110-A040-F917E259623B}" destId="{32FE86C9-8B4C-489E-8B77-AC8C7249C9DF}" srcOrd="0" destOrd="0" presId="urn:microsoft.com/office/officeart/2005/8/layout/pList2"/>
    <dgm:cxn modelId="{F9B172EB-BA70-4E1B-8372-D195962FBC26}" srcId="{B3275967-7ED9-45E9-89A5-EB70C54F9CA9}" destId="{E0F844F7-D646-47ED-A98F-304D06F1A18C}" srcOrd="0" destOrd="0" parTransId="{6570B507-ADE9-4381-8613-27327646890B}" sibTransId="{781FCDD7-D7C3-4110-A040-F917E259623B}"/>
    <dgm:cxn modelId="{730FD7EE-11FB-43F0-97C8-D585DD073393}" type="presParOf" srcId="{5508AD27-A010-44AC-A817-9B7D623A1E54}" destId="{4ABFD22F-BB55-4009-85CC-54016E4071A2}" srcOrd="0" destOrd="0" presId="urn:microsoft.com/office/officeart/2005/8/layout/pList2"/>
    <dgm:cxn modelId="{E853D58B-C7DB-4E2F-84F2-44094B48B3EE}" type="presParOf" srcId="{5508AD27-A010-44AC-A817-9B7D623A1E54}" destId="{A50D4FD8-E80F-4479-AF81-BF9B450097AA}" srcOrd="1" destOrd="0" presId="urn:microsoft.com/office/officeart/2005/8/layout/pList2"/>
    <dgm:cxn modelId="{217EDAB8-9762-4B26-BADF-201C908400E3}" type="presParOf" srcId="{A50D4FD8-E80F-4479-AF81-BF9B450097AA}" destId="{264F738D-C393-46D5-9F80-7C2FBABA3EB0}" srcOrd="0" destOrd="0" presId="urn:microsoft.com/office/officeart/2005/8/layout/pList2"/>
    <dgm:cxn modelId="{D6851229-1BA4-4D02-B4FC-0E03DF220F4A}" type="presParOf" srcId="{264F738D-C393-46D5-9F80-7C2FBABA3EB0}" destId="{164B7377-0C39-49EB-A886-E2C09A654D56}" srcOrd="0" destOrd="0" presId="urn:microsoft.com/office/officeart/2005/8/layout/pList2"/>
    <dgm:cxn modelId="{882679E5-1A67-4CC8-83B6-24BF3909D9E1}" type="presParOf" srcId="{264F738D-C393-46D5-9F80-7C2FBABA3EB0}" destId="{4361D6F3-192C-4DEE-BFA7-9C0B5A114AF7}" srcOrd="1" destOrd="0" presId="urn:microsoft.com/office/officeart/2005/8/layout/pList2"/>
    <dgm:cxn modelId="{A0D5FF8D-743C-4E07-972E-EF8051E17BB0}" type="presParOf" srcId="{264F738D-C393-46D5-9F80-7C2FBABA3EB0}" destId="{137BC2A1-9F70-4772-95EE-3C26673E150E}" srcOrd="2" destOrd="0" presId="urn:microsoft.com/office/officeart/2005/8/layout/pList2"/>
    <dgm:cxn modelId="{A9F367F5-7A87-47EE-8A59-7EA426E5B35F}" type="presParOf" srcId="{A50D4FD8-E80F-4479-AF81-BF9B450097AA}" destId="{32FE86C9-8B4C-489E-8B77-AC8C7249C9DF}" srcOrd="1" destOrd="0" presId="urn:microsoft.com/office/officeart/2005/8/layout/pList2"/>
    <dgm:cxn modelId="{71EF1FDE-6BAD-460C-A112-AF8B2ACF23EC}" type="presParOf" srcId="{A50D4FD8-E80F-4479-AF81-BF9B450097AA}" destId="{CC1B67FF-04A6-4F01-8697-5F45E731DC32}" srcOrd="2" destOrd="0" presId="urn:microsoft.com/office/officeart/2005/8/layout/pList2"/>
    <dgm:cxn modelId="{C65EC5FD-F418-4738-AB58-65CB623869B5}" type="presParOf" srcId="{CC1B67FF-04A6-4F01-8697-5F45E731DC32}" destId="{A6ABC159-9B74-4ACF-BC46-752D679C9024}" srcOrd="0" destOrd="0" presId="urn:microsoft.com/office/officeart/2005/8/layout/pList2"/>
    <dgm:cxn modelId="{67EFEC78-A9A4-4ED4-AD15-D49D59E8DC84}" type="presParOf" srcId="{CC1B67FF-04A6-4F01-8697-5F45E731DC32}" destId="{E3874CA2-9EA3-470B-BA31-B5EAEF6506D5}" srcOrd="1" destOrd="0" presId="urn:microsoft.com/office/officeart/2005/8/layout/pList2"/>
    <dgm:cxn modelId="{84964C0E-C064-4AE1-8C93-453CDF8F7AAF}" type="presParOf" srcId="{CC1B67FF-04A6-4F01-8697-5F45E731DC32}" destId="{515BCFAE-03C7-43E6-A749-93B8194DB5CF}" srcOrd="2" destOrd="0" presId="urn:microsoft.com/office/officeart/2005/8/layout/pList2"/>
    <dgm:cxn modelId="{CFE583A6-12EE-4539-A333-C8DE6AE44709}" type="presParOf" srcId="{A50D4FD8-E80F-4479-AF81-BF9B450097AA}" destId="{C11DBB7D-B657-47A7-82E4-C78946EB1085}" srcOrd="3" destOrd="0" presId="urn:microsoft.com/office/officeart/2005/8/layout/pList2"/>
    <dgm:cxn modelId="{11F88D68-0790-4525-990B-527E97E526B6}" type="presParOf" srcId="{A50D4FD8-E80F-4479-AF81-BF9B450097AA}" destId="{2FF128B5-1CAB-46FE-8094-9CEC37D0F23D}" srcOrd="4" destOrd="0" presId="urn:microsoft.com/office/officeart/2005/8/layout/pList2"/>
    <dgm:cxn modelId="{464F860B-45B2-4E85-A3B5-192ADE125BC4}" type="presParOf" srcId="{2FF128B5-1CAB-46FE-8094-9CEC37D0F23D}" destId="{74397150-6548-4B00-B49C-A6ADD2E8B71F}" srcOrd="0" destOrd="0" presId="urn:microsoft.com/office/officeart/2005/8/layout/pList2"/>
    <dgm:cxn modelId="{73AC477B-13BC-4D76-B780-D0E94E2D17EA}" type="presParOf" srcId="{2FF128B5-1CAB-46FE-8094-9CEC37D0F23D}" destId="{2AB5D69C-FAB0-4ECA-9CC4-E9D5E42C793A}" srcOrd="1" destOrd="0" presId="urn:microsoft.com/office/officeart/2005/8/layout/pList2"/>
    <dgm:cxn modelId="{444FBD7C-1F44-4823-A40B-9C441CC9B895}" type="presParOf" srcId="{2FF128B5-1CAB-46FE-8094-9CEC37D0F23D}" destId="{6C9E94AA-6676-4EFD-9CA9-C7FD21F0134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32A12E-C20F-4F81-A189-2F6A7732E9A2}"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65F92EEF-7730-4BFB-9E81-A465293E2C6D}">
      <dgm:prSet phldrT="[Text]" custT="1"/>
      <dgm:spPr/>
      <dgm:t>
        <a:bodyPr/>
        <a:lstStyle/>
        <a:p>
          <a:endParaRPr lang="en-US" sz="1800" dirty="0" smtClean="0"/>
        </a:p>
        <a:p>
          <a:r>
            <a:rPr lang="en-US" sz="1800" dirty="0" smtClean="0"/>
            <a:t>Statewide Panel is convened and initially considers competencies &amp; requirements</a:t>
          </a:r>
          <a:endParaRPr lang="en-US" sz="1800" dirty="0"/>
        </a:p>
      </dgm:t>
    </dgm:pt>
    <dgm:pt modelId="{A07E8FB8-1C86-4C82-94B0-58E4B4599B5D}" type="parTrans" cxnId="{F6E2F44A-598A-42F9-A6A7-8CC7D4654271}">
      <dgm:prSet/>
      <dgm:spPr/>
      <dgm:t>
        <a:bodyPr/>
        <a:lstStyle/>
        <a:p>
          <a:endParaRPr lang="en-US"/>
        </a:p>
      </dgm:t>
    </dgm:pt>
    <dgm:pt modelId="{DC8099C7-D13A-4954-A8A4-F6A465D101E8}" type="sibTrans" cxnId="{F6E2F44A-598A-42F9-A6A7-8CC7D4654271}">
      <dgm:prSet/>
      <dgm:spPr/>
      <dgm:t>
        <a:bodyPr/>
        <a:lstStyle/>
        <a:p>
          <a:endParaRPr lang="en-US"/>
        </a:p>
      </dgm:t>
    </dgm:pt>
    <dgm:pt modelId="{70C746B7-2573-4724-892D-9FD129FF6407}">
      <dgm:prSet phldrT="[Text]"/>
      <dgm:spPr/>
      <dgm:t>
        <a:bodyPr/>
        <a:lstStyle/>
        <a:p>
          <a:endParaRPr lang="en-US" dirty="0" smtClean="0"/>
        </a:p>
        <a:p>
          <a:r>
            <a:rPr lang="en-US" dirty="0" smtClean="0"/>
            <a:t>Final panel recommendations; ISBE/ICCB adopt transitional math criteria</a:t>
          </a:r>
          <a:endParaRPr lang="en-US" dirty="0"/>
        </a:p>
      </dgm:t>
    </dgm:pt>
    <dgm:pt modelId="{DC02EC52-86CC-4AB3-90C3-7D43ADBF9E63}" type="parTrans" cxnId="{0FF02EF2-8107-4410-B498-208AD15B4F7E}">
      <dgm:prSet/>
      <dgm:spPr/>
      <dgm:t>
        <a:bodyPr/>
        <a:lstStyle/>
        <a:p>
          <a:endParaRPr lang="en-US"/>
        </a:p>
      </dgm:t>
    </dgm:pt>
    <dgm:pt modelId="{9A7F95EE-696F-4A82-AC6F-4B34CF371A0B}" type="sibTrans" cxnId="{0FF02EF2-8107-4410-B498-208AD15B4F7E}">
      <dgm:prSet/>
      <dgm:spPr/>
      <dgm:t>
        <a:bodyPr/>
        <a:lstStyle/>
        <a:p>
          <a:endParaRPr lang="en-US"/>
        </a:p>
      </dgm:t>
    </dgm:pt>
    <dgm:pt modelId="{311D697A-AA92-41BC-9D56-3287FF13A130}">
      <dgm:prSet phldrT="[Text]"/>
      <dgm:spPr/>
      <dgm:t>
        <a:bodyPr/>
        <a:lstStyle/>
        <a:p>
          <a:endParaRPr lang="en-US" dirty="0" smtClean="0"/>
        </a:p>
        <a:p>
          <a:r>
            <a:rPr lang="en-US" dirty="0" smtClean="0"/>
            <a:t>ISBE/ICCB adopt phased implementation plan</a:t>
          </a:r>
          <a:endParaRPr lang="en-US" dirty="0"/>
        </a:p>
      </dgm:t>
    </dgm:pt>
    <dgm:pt modelId="{F0CF2E52-EA39-4A76-82B8-CA16B05A6EC7}" type="parTrans" cxnId="{54388069-86A9-4E53-9D4E-2589105D49B1}">
      <dgm:prSet/>
      <dgm:spPr/>
      <dgm:t>
        <a:bodyPr/>
        <a:lstStyle/>
        <a:p>
          <a:endParaRPr lang="en-US"/>
        </a:p>
      </dgm:t>
    </dgm:pt>
    <dgm:pt modelId="{7CDD6BD9-8EEE-48F3-8275-A0111F466963}" type="sibTrans" cxnId="{54388069-86A9-4E53-9D4E-2589105D49B1}">
      <dgm:prSet/>
      <dgm:spPr/>
      <dgm:t>
        <a:bodyPr/>
        <a:lstStyle/>
        <a:p>
          <a:endParaRPr lang="en-US"/>
        </a:p>
      </dgm:t>
    </dgm:pt>
    <dgm:pt modelId="{606B1EE7-2A6A-44A9-BA72-A9191F83BE8F}">
      <dgm:prSet/>
      <dgm:spPr/>
      <dgm:t>
        <a:bodyPr/>
        <a:lstStyle/>
        <a:p>
          <a:endParaRPr lang="en-US" dirty="0" smtClean="0"/>
        </a:p>
        <a:p>
          <a:r>
            <a:rPr lang="en-US" dirty="0" smtClean="0"/>
            <a:t>Any school district may implement</a:t>
          </a:r>
          <a:endParaRPr lang="en-US" dirty="0"/>
        </a:p>
      </dgm:t>
    </dgm:pt>
    <dgm:pt modelId="{204DA1B7-EDF1-4213-BD7C-BF5D177FF69A}" type="parTrans" cxnId="{16547A28-A3DE-4B0B-933D-C2F381D9CACE}">
      <dgm:prSet/>
      <dgm:spPr/>
      <dgm:t>
        <a:bodyPr/>
        <a:lstStyle/>
        <a:p>
          <a:endParaRPr lang="en-US"/>
        </a:p>
      </dgm:t>
    </dgm:pt>
    <dgm:pt modelId="{1671475E-3CB8-4DF3-ADE7-B385B102DF09}" type="sibTrans" cxnId="{16547A28-A3DE-4B0B-933D-C2F381D9CACE}">
      <dgm:prSet/>
      <dgm:spPr/>
      <dgm:t>
        <a:bodyPr/>
        <a:lstStyle/>
        <a:p>
          <a:endParaRPr lang="en-US"/>
        </a:p>
      </dgm:t>
    </dgm:pt>
    <dgm:pt modelId="{CCD7CEC0-2E50-476A-9E18-9B422FC6E538}" type="pres">
      <dgm:prSet presAssocID="{3732A12E-C20F-4F81-A189-2F6A7732E9A2}" presName="arrowDiagram" presStyleCnt="0">
        <dgm:presLayoutVars>
          <dgm:chMax val="5"/>
          <dgm:dir/>
          <dgm:resizeHandles val="exact"/>
        </dgm:presLayoutVars>
      </dgm:prSet>
      <dgm:spPr/>
      <dgm:t>
        <a:bodyPr/>
        <a:lstStyle/>
        <a:p>
          <a:endParaRPr lang="en-US"/>
        </a:p>
      </dgm:t>
    </dgm:pt>
    <dgm:pt modelId="{F7F64109-AB78-4F33-859E-5680D66E4E30}" type="pres">
      <dgm:prSet presAssocID="{3732A12E-C20F-4F81-A189-2F6A7732E9A2}" presName="arrow" presStyleLbl="bgShp" presStyleIdx="0" presStyleCnt="1" custScaleX="99021" custScaleY="75214" custLinFactNeighborY="277"/>
      <dgm:spPr>
        <a:solidFill>
          <a:schemeClr val="accent4">
            <a:lumMod val="40000"/>
            <a:lumOff val="60000"/>
          </a:schemeClr>
        </a:solidFill>
      </dgm:spPr>
      <dgm:t>
        <a:bodyPr/>
        <a:lstStyle/>
        <a:p>
          <a:endParaRPr lang="en-US"/>
        </a:p>
      </dgm:t>
    </dgm:pt>
    <dgm:pt modelId="{B7C643DF-64BD-41E4-B165-CF140CA87E9F}" type="pres">
      <dgm:prSet presAssocID="{3732A12E-C20F-4F81-A189-2F6A7732E9A2}" presName="arrowDiagram4" presStyleCnt="0"/>
      <dgm:spPr/>
    </dgm:pt>
    <dgm:pt modelId="{38749B41-A9AE-4406-A60E-1C78F7BD75B4}" type="pres">
      <dgm:prSet presAssocID="{65F92EEF-7730-4BFB-9E81-A465293E2C6D}" presName="bullet4a" presStyleLbl="node1" presStyleIdx="0" presStyleCnt="4"/>
      <dgm:spPr/>
    </dgm:pt>
    <dgm:pt modelId="{5E7B2FDD-6D7A-418A-9A61-F9B7B90D8CEF}" type="pres">
      <dgm:prSet presAssocID="{65F92EEF-7730-4BFB-9E81-A465293E2C6D}" presName="textBox4a" presStyleLbl="revTx" presStyleIdx="0" presStyleCnt="4" custScaleX="147861">
        <dgm:presLayoutVars>
          <dgm:bulletEnabled val="1"/>
        </dgm:presLayoutVars>
      </dgm:prSet>
      <dgm:spPr/>
      <dgm:t>
        <a:bodyPr/>
        <a:lstStyle/>
        <a:p>
          <a:endParaRPr lang="en-US"/>
        </a:p>
      </dgm:t>
    </dgm:pt>
    <dgm:pt modelId="{9BD251D3-7D0C-4072-9241-C35C8EB78423}" type="pres">
      <dgm:prSet presAssocID="{70C746B7-2573-4724-892D-9FD129FF6407}" presName="bullet4b" presStyleLbl="node1" presStyleIdx="1" presStyleCnt="4"/>
      <dgm:spPr/>
    </dgm:pt>
    <dgm:pt modelId="{5608F333-34FB-413F-AFDF-BAED9027DB2E}" type="pres">
      <dgm:prSet presAssocID="{70C746B7-2573-4724-892D-9FD129FF6407}" presName="textBox4b" presStyleLbl="revTx" presStyleIdx="1" presStyleCnt="4">
        <dgm:presLayoutVars>
          <dgm:bulletEnabled val="1"/>
        </dgm:presLayoutVars>
      </dgm:prSet>
      <dgm:spPr/>
      <dgm:t>
        <a:bodyPr/>
        <a:lstStyle/>
        <a:p>
          <a:endParaRPr lang="en-US"/>
        </a:p>
      </dgm:t>
    </dgm:pt>
    <dgm:pt modelId="{73B54E5B-C3A1-4A6D-916F-B32A75CC600D}" type="pres">
      <dgm:prSet presAssocID="{311D697A-AA92-41BC-9D56-3287FF13A130}" presName="bullet4c" presStyleLbl="node1" presStyleIdx="2" presStyleCnt="4"/>
      <dgm:spPr/>
    </dgm:pt>
    <dgm:pt modelId="{EBEA4688-EAAA-44E1-8C64-AB4259E5ACB9}" type="pres">
      <dgm:prSet presAssocID="{311D697A-AA92-41BC-9D56-3287FF13A130}" presName="textBox4c" presStyleLbl="revTx" presStyleIdx="2" presStyleCnt="4">
        <dgm:presLayoutVars>
          <dgm:bulletEnabled val="1"/>
        </dgm:presLayoutVars>
      </dgm:prSet>
      <dgm:spPr/>
      <dgm:t>
        <a:bodyPr/>
        <a:lstStyle/>
        <a:p>
          <a:endParaRPr lang="en-US"/>
        </a:p>
      </dgm:t>
    </dgm:pt>
    <dgm:pt modelId="{EE93561C-0D0C-47BD-9BD0-46181125432B}" type="pres">
      <dgm:prSet presAssocID="{606B1EE7-2A6A-44A9-BA72-A9191F83BE8F}" presName="bullet4d" presStyleLbl="node1" presStyleIdx="3" presStyleCnt="4"/>
      <dgm:spPr/>
    </dgm:pt>
    <dgm:pt modelId="{0A75D291-E3E8-4910-8836-A7F006599CB8}" type="pres">
      <dgm:prSet presAssocID="{606B1EE7-2A6A-44A9-BA72-A9191F83BE8F}" presName="textBox4d" presStyleLbl="revTx" presStyleIdx="3" presStyleCnt="4">
        <dgm:presLayoutVars>
          <dgm:bulletEnabled val="1"/>
        </dgm:presLayoutVars>
      </dgm:prSet>
      <dgm:spPr/>
      <dgm:t>
        <a:bodyPr/>
        <a:lstStyle/>
        <a:p>
          <a:endParaRPr lang="en-US"/>
        </a:p>
      </dgm:t>
    </dgm:pt>
  </dgm:ptLst>
  <dgm:cxnLst>
    <dgm:cxn modelId="{B00A80CE-7261-49AB-B317-BFE15758BDBA}" type="presOf" srcId="{70C746B7-2573-4724-892D-9FD129FF6407}" destId="{5608F333-34FB-413F-AFDF-BAED9027DB2E}" srcOrd="0" destOrd="0" presId="urn:microsoft.com/office/officeart/2005/8/layout/arrow2"/>
    <dgm:cxn modelId="{0FF02EF2-8107-4410-B498-208AD15B4F7E}" srcId="{3732A12E-C20F-4F81-A189-2F6A7732E9A2}" destId="{70C746B7-2573-4724-892D-9FD129FF6407}" srcOrd="1" destOrd="0" parTransId="{DC02EC52-86CC-4AB3-90C3-7D43ADBF9E63}" sibTransId="{9A7F95EE-696F-4A82-AC6F-4B34CF371A0B}"/>
    <dgm:cxn modelId="{54388069-86A9-4E53-9D4E-2589105D49B1}" srcId="{3732A12E-C20F-4F81-A189-2F6A7732E9A2}" destId="{311D697A-AA92-41BC-9D56-3287FF13A130}" srcOrd="2" destOrd="0" parTransId="{F0CF2E52-EA39-4A76-82B8-CA16B05A6EC7}" sibTransId="{7CDD6BD9-8EEE-48F3-8275-A0111F466963}"/>
    <dgm:cxn modelId="{1191D6A4-32BE-4FB6-A1BE-C5C30AB47BF3}" type="presOf" srcId="{65F92EEF-7730-4BFB-9E81-A465293E2C6D}" destId="{5E7B2FDD-6D7A-418A-9A61-F9B7B90D8CEF}" srcOrd="0" destOrd="0" presId="urn:microsoft.com/office/officeart/2005/8/layout/arrow2"/>
    <dgm:cxn modelId="{E7D066FA-1FE5-4240-92A1-DFF67C421FCD}" type="presOf" srcId="{606B1EE7-2A6A-44A9-BA72-A9191F83BE8F}" destId="{0A75D291-E3E8-4910-8836-A7F006599CB8}" srcOrd="0" destOrd="0" presId="urn:microsoft.com/office/officeart/2005/8/layout/arrow2"/>
    <dgm:cxn modelId="{5DDCC5C4-F97D-4844-9264-79B887DE717D}" type="presOf" srcId="{3732A12E-C20F-4F81-A189-2F6A7732E9A2}" destId="{CCD7CEC0-2E50-476A-9E18-9B422FC6E538}" srcOrd="0" destOrd="0" presId="urn:microsoft.com/office/officeart/2005/8/layout/arrow2"/>
    <dgm:cxn modelId="{6DB5300D-3598-4F55-9898-223B08A0582A}" type="presOf" srcId="{311D697A-AA92-41BC-9D56-3287FF13A130}" destId="{EBEA4688-EAAA-44E1-8C64-AB4259E5ACB9}" srcOrd="0" destOrd="0" presId="urn:microsoft.com/office/officeart/2005/8/layout/arrow2"/>
    <dgm:cxn modelId="{F6E2F44A-598A-42F9-A6A7-8CC7D4654271}" srcId="{3732A12E-C20F-4F81-A189-2F6A7732E9A2}" destId="{65F92EEF-7730-4BFB-9E81-A465293E2C6D}" srcOrd="0" destOrd="0" parTransId="{A07E8FB8-1C86-4C82-94B0-58E4B4599B5D}" sibTransId="{DC8099C7-D13A-4954-A8A4-F6A465D101E8}"/>
    <dgm:cxn modelId="{16547A28-A3DE-4B0B-933D-C2F381D9CACE}" srcId="{3732A12E-C20F-4F81-A189-2F6A7732E9A2}" destId="{606B1EE7-2A6A-44A9-BA72-A9191F83BE8F}" srcOrd="3" destOrd="0" parTransId="{204DA1B7-EDF1-4213-BD7C-BF5D177FF69A}" sibTransId="{1671475E-3CB8-4DF3-ADE7-B385B102DF09}"/>
    <dgm:cxn modelId="{43CBFF18-1376-4C92-A66B-A4B04082A89C}" type="presParOf" srcId="{CCD7CEC0-2E50-476A-9E18-9B422FC6E538}" destId="{F7F64109-AB78-4F33-859E-5680D66E4E30}" srcOrd="0" destOrd="0" presId="urn:microsoft.com/office/officeart/2005/8/layout/arrow2"/>
    <dgm:cxn modelId="{D59A1004-E74A-4B43-9C9C-1364825E9F02}" type="presParOf" srcId="{CCD7CEC0-2E50-476A-9E18-9B422FC6E538}" destId="{B7C643DF-64BD-41E4-B165-CF140CA87E9F}" srcOrd="1" destOrd="0" presId="urn:microsoft.com/office/officeart/2005/8/layout/arrow2"/>
    <dgm:cxn modelId="{0C4EB09F-664C-4A7B-83EB-D180A87A595D}" type="presParOf" srcId="{B7C643DF-64BD-41E4-B165-CF140CA87E9F}" destId="{38749B41-A9AE-4406-A60E-1C78F7BD75B4}" srcOrd="0" destOrd="0" presId="urn:microsoft.com/office/officeart/2005/8/layout/arrow2"/>
    <dgm:cxn modelId="{42EAB93C-3351-478B-8B28-0C2F258523A4}" type="presParOf" srcId="{B7C643DF-64BD-41E4-B165-CF140CA87E9F}" destId="{5E7B2FDD-6D7A-418A-9A61-F9B7B90D8CEF}" srcOrd="1" destOrd="0" presId="urn:microsoft.com/office/officeart/2005/8/layout/arrow2"/>
    <dgm:cxn modelId="{9D8A65ED-10C8-4E33-AFF6-66254C1CD583}" type="presParOf" srcId="{B7C643DF-64BD-41E4-B165-CF140CA87E9F}" destId="{9BD251D3-7D0C-4072-9241-C35C8EB78423}" srcOrd="2" destOrd="0" presId="urn:microsoft.com/office/officeart/2005/8/layout/arrow2"/>
    <dgm:cxn modelId="{BDDEA456-E2C0-403C-95D0-E60E63F8F7CD}" type="presParOf" srcId="{B7C643DF-64BD-41E4-B165-CF140CA87E9F}" destId="{5608F333-34FB-413F-AFDF-BAED9027DB2E}" srcOrd="3" destOrd="0" presId="urn:microsoft.com/office/officeart/2005/8/layout/arrow2"/>
    <dgm:cxn modelId="{61471705-D0E4-43F9-AE8B-2DEEF4031B65}" type="presParOf" srcId="{B7C643DF-64BD-41E4-B165-CF140CA87E9F}" destId="{73B54E5B-C3A1-4A6D-916F-B32A75CC600D}" srcOrd="4" destOrd="0" presId="urn:microsoft.com/office/officeart/2005/8/layout/arrow2"/>
    <dgm:cxn modelId="{05F31601-3154-4058-A15D-B31CE208302E}" type="presParOf" srcId="{B7C643DF-64BD-41E4-B165-CF140CA87E9F}" destId="{EBEA4688-EAAA-44E1-8C64-AB4259E5ACB9}" srcOrd="5" destOrd="0" presId="urn:microsoft.com/office/officeart/2005/8/layout/arrow2"/>
    <dgm:cxn modelId="{27BC2292-0C54-451A-8CD7-466329F40166}" type="presParOf" srcId="{B7C643DF-64BD-41E4-B165-CF140CA87E9F}" destId="{EE93561C-0D0C-47BD-9BD0-46181125432B}" srcOrd="6" destOrd="0" presId="urn:microsoft.com/office/officeart/2005/8/layout/arrow2"/>
    <dgm:cxn modelId="{C04413CC-DAAB-4C48-A17F-87029E1C9C46}" type="presParOf" srcId="{B7C643DF-64BD-41E4-B165-CF140CA87E9F}" destId="{0A75D291-E3E8-4910-8836-A7F006599CB8}"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2A6463-423A-4DE8-B957-6DD8AEEE77C2}" type="doc">
      <dgm:prSet loTypeId="urn:microsoft.com/office/officeart/2005/8/layout/arrow2" loCatId="process" qsTypeId="urn:microsoft.com/office/officeart/2005/8/quickstyle/simple1" qsCatId="simple" csTypeId="urn:microsoft.com/office/officeart/2005/8/colors/accent1_2" csCatId="accent1" phldr="1"/>
      <dgm:spPr/>
    </dgm:pt>
    <dgm:pt modelId="{B04E9117-5158-45EB-A9A6-E5A156EDFE05}">
      <dgm:prSet phldrT="[Text]" custT="1"/>
      <dgm:spPr/>
      <dgm:t>
        <a:bodyPr/>
        <a:lstStyle/>
        <a:p>
          <a:pPr algn="l"/>
          <a:r>
            <a:rPr lang="en-US" sz="1800" b="1" dirty="0" smtClean="0"/>
            <a:t>* Leading high school/community college partnerships inform panel’s and agencies’ work</a:t>
          </a:r>
        </a:p>
      </dgm:t>
    </dgm:pt>
    <dgm:pt modelId="{B69F8BA3-0FE9-4D65-B49A-36CE65949757}" type="parTrans" cxnId="{BDF8C2A2-ECC9-4588-835A-09ED29A28D27}">
      <dgm:prSet/>
      <dgm:spPr/>
      <dgm:t>
        <a:bodyPr/>
        <a:lstStyle/>
        <a:p>
          <a:endParaRPr lang="en-US"/>
        </a:p>
      </dgm:t>
    </dgm:pt>
    <dgm:pt modelId="{97F3E968-9F04-4167-8037-813E84F737E9}" type="sibTrans" cxnId="{BDF8C2A2-ECC9-4588-835A-09ED29A28D27}">
      <dgm:prSet/>
      <dgm:spPr/>
      <dgm:t>
        <a:bodyPr/>
        <a:lstStyle/>
        <a:p>
          <a:endParaRPr lang="en-US"/>
        </a:p>
      </dgm:t>
    </dgm:pt>
    <dgm:pt modelId="{97A94DCD-F1F0-4BE4-937F-61BB6835E9F2}" type="pres">
      <dgm:prSet presAssocID="{A32A6463-423A-4DE8-B957-6DD8AEEE77C2}" presName="arrowDiagram" presStyleCnt="0">
        <dgm:presLayoutVars>
          <dgm:chMax val="5"/>
          <dgm:dir/>
          <dgm:resizeHandles val="exact"/>
        </dgm:presLayoutVars>
      </dgm:prSet>
      <dgm:spPr/>
    </dgm:pt>
    <dgm:pt modelId="{F54A9CDC-A4FB-499C-AAED-8F2CF4044584}" type="pres">
      <dgm:prSet presAssocID="{A32A6463-423A-4DE8-B957-6DD8AEEE77C2}" presName="arrow" presStyleLbl="bgShp" presStyleIdx="0" presStyleCnt="1" custScaleX="121288"/>
      <dgm:spPr>
        <a:solidFill>
          <a:schemeClr val="bg2">
            <a:lumMod val="75000"/>
          </a:schemeClr>
        </a:solidFill>
      </dgm:spPr>
    </dgm:pt>
    <dgm:pt modelId="{6CBA9123-4EC8-49A6-885D-E08F68628555}" type="pres">
      <dgm:prSet presAssocID="{A32A6463-423A-4DE8-B957-6DD8AEEE77C2}" presName="arrowDiagram1" presStyleCnt="0">
        <dgm:presLayoutVars>
          <dgm:bulletEnabled val="1"/>
        </dgm:presLayoutVars>
      </dgm:prSet>
      <dgm:spPr/>
    </dgm:pt>
    <dgm:pt modelId="{8D91B35C-3B4C-472B-B0F3-DA6C7BDCFFD2}" type="pres">
      <dgm:prSet presAssocID="{B04E9117-5158-45EB-A9A6-E5A156EDFE05}" presName="bullet1" presStyleLbl="node1" presStyleIdx="0" presStyleCnt="1"/>
      <dgm:spPr/>
    </dgm:pt>
    <dgm:pt modelId="{E4EC7A68-A811-4CBD-95FF-E944E0AFF741}" type="pres">
      <dgm:prSet presAssocID="{B04E9117-5158-45EB-A9A6-E5A156EDFE05}" presName="textBox1" presStyleLbl="revTx" presStyleIdx="0" presStyleCnt="1" custScaleX="206575" custLinFactNeighborX="-48938" custLinFactNeighborY="-17193">
        <dgm:presLayoutVars>
          <dgm:bulletEnabled val="1"/>
        </dgm:presLayoutVars>
      </dgm:prSet>
      <dgm:spPr/>
      <dgm:t>
        <a:bodyPr/>
        <a:lstStyle/>
        <a:p>
          <a:endParaRPr lang="en-US"/>
        </a:p>
      </dgm:t>
    </dgm:pt>
  </dgm:ptLst>
  <dgm:cxnLst>
    <dgm:cxn modelId="{859866C9-C9F9-4769-B2B0-FC0FF30A9383}" type="presOf" srcId="{B04E9117-5158-45EB-A9A6-E5A156EDFE05}" destId="{E4EC7A68-A811-4CBD-95FF-E944E0AFF741}" srcOrd="0" destOrd="0" presId="urn:microsoft.com/office/officeart/2005/8/layout/arrow2"/>
    <dgm:cxn modelId="{8108029F-7E0C-4183-9DD5-C601471430EA}" type="presOf" srcId="{A32A6463-423A-4DE8-B957-6DD8AEEE77C2}" destId="{97A94DCD-F1F0-4BE4-937F-61BB6835E9F2}" srcOrd="0" destOrd="0" presId="urn:microsoft.com/office/officeart/2005/8/layout/arrow2"/>
    <dgm:cxn modelId="{BDF8C2A2-ECC9-4588-835A-09ED29A28D27}" srcId="{A32A6463-423A-4DE8-B957-6DD8AEEE77C2}" destId="{B04E9117-5158-45EB-A9A6-E5A156EDFE05}" srcOrd="0" destOrd="0" parTransId="{B69F8BA3-0FE9-4D65-B49A-36CE65949757}" sibTransId="{97F3E968-9F04-4167-8037-813E84F737E9}"/>
    <dgm:cxn modelId="{03441CBE-9A80-461F-9968-2698058074AC}" type="presParOf" srcId="{97A94DCD-F1F0-4BE4-937F-61BB6835E9F2}" destId="{F54A9CDC-A4FB-499C-AAED-8F2CF4044584}" srcOrd="0" destOrd="0" presId="urn:microsoft.com/office/officeart/2005/8/layout/arrow2"/>
    <dgm:cxn modelId="{DD6D5F7F-A817-4FC1-96C8-F1CA81142265}" type="presParOf" srcId="{97A94DCD-F1F0-4BE4-937F-61BB6835E9F2}" destId="{6CBA9123-4EC8-49A6-885D-E08F68628555}" srcOrd="1" destOrd="0" presId="urn:microsoft.com/office/officeart/2005/8/layout/arrow2"/>
    <dgm:cxn modelId="{08E325A2-D0E7-4A65-BD8B-37209C4D200B}" type="presParOf" srcId="{6CBA9123-4EC8-49A6-885D-E08F68628555}" destId="{8D91B35C-3B4C-472B-B0F3-DA6C7BDCFFD2}" srcOrd="0" destOrd="0" presId="urn:microsoft.com/office/officeart/2005/8/layout/arrow2"/>
    <dgm:cxn modelId="{CFE91C80-7FD1-4E9B-8A36-675F9D5BFBD6}" type="presParOf" srcId="{6CBA9123-4EC8-49A6-885D-E08F68628555}" destId="{E4EC7A68-A811-4CBD-95FF-E944E0AFF741}" srcOrd="1"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732A12E-C20F-4F81-A189-2F6A7732E9A2}"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65F92EEF-7730-4BFB-9E81-A465293E2C6D}">
      <dgm:prSet phldrT="[Text]" custT="1"/>
      <dgm:spPr/>
      <dgm:t>
        <a:bodyPr/>
        <a:lstStyle/>
        <a:p>
          <a:endParaRPr lang="en-US" sz="1800" dirty="0" smtClean="0"/>
        </a:p>
        <a:p>
          <a:r>
            <a:rPr lang="en-US" sz="1800" dirty="0" smtClean="0"/>
            <a:t>State Supt publishes initial application</a:t>
          </a:r>
          <a:endParaRPr lang="en-US" sz="1800" dirty="0"/>
        </a:p>
      </dgm:t>
    </dgm:pt>
    <dgm:pt modelId="{A07E8FB8-1C86-4C82-94B0-58E4B4599B5D}" type="parTrans" cxnId="{F6E2F44A-598A-42F9-A6A7-8CC7D4654271}">
      <dgm:prSet/>
      <dgm:spPr/>
      <dgm:t>
        <a:bodyPr/>
        <a:lstStyle/>
        <a:p>
          <a:endParaRPr lang="en-US"/>
        </a:p>
      </dgm:t>
    </dgm:pt>
    <dgm:pt modelId="{DC8099C7-D13A-4954-A8A4-F6A465D101E8}" type="sibTrans" cxnId="{F6E2F44A-598A-42F9-A6A7-8CC7D4654271}">
      <dgm:prSet/>
      <dgm:spPr/>
      <dgm:t>
        <a:bodyPr/>
        <a:lstStyle/>
        <a:p>
          <a:endParaRPr lang="en-US"/>
        </a:p>
      </dgm:t>
    </dgm:pt>
    <dgm:pt modelId="{70C746B7-2573-4724-892D-9FD129FF6407}">
      <dgm:prSet phldrT="[Text]"/>
      <dgm:spPr/>
      <dgm:t>
        <a:bodyPr/>
        <a:lstStyle/>
        <a:p>
          <a:endParaRPr lang="en-US" dirty="0" smtClean="0"/>
        </a:p>
        <a:p>
          <a:r>
            <a:rPr lang="en-US" dirty="0" smtClean="0"/>
            <a:t>School districts selected for initial pilot; commence planning</a:t>
          </a:r>
        </a:p>
      </dgm:t>
    </dgm:pt>
    <dgm:pt modelId="{DC02EC52-86CC-4AB3-90C3-7D43ADBF9E63}" type="parTrans" cxnId="{0FF02EF2-8107-4410-B498-208AD15B4F7E}">
      <dgm:prSet/>
      <dgm:spPr/>
      <dgm:t>
        <a:bodyPr/>
        <a:lstStyle/>
        <a:p>
          <a:endParaRPr lang="en-US"/>
        </a:p>
      </dgm:t>
    </dgm:pt>
    <dgm:pt modelId="{9A7F95EE-696F-4A82-AC6F-4B34CF371A0B}" type="sibTrans" cxnId="{0FF02EF2-8107-4410-B498-208AD15B4F7E}">
      <dgm:prSet/>
      <dgm:spPr/>
      <dgm:t>
        <a:bodyPr/>
        <a:lstStyle/>
        <a:p>
          <a:endParaRPr lang="en-US"/>
        </a:p>
      </dgm:t>
    </dgm:pt>
    <dgm:pt modelId="{311D697A-AA92-41BC-9D56-3287FF13A130}">
      <dgm:prSet phldrT="[Text]"/>
      <dgm:spPr/>
      <dgm:t>
        <a:bodyPr/>
        <a:lstStyle/>
        <a:p>
          <a:endParaRPr lang="en-US" dirty="0" smtClean="0"/>
        </a:p>
        <a:p>
          <a:r>
            <a:rPr lang="en-US" dirty="0" smtClean="0"/>
            <a:t>School districts submit full plan, commence implementation</a:t>
          </a:r>
        </a:p>
      </dgm:t>
    </dgm:pt>
    <dgm:pt modelId="{F0CF2E52-EA39-4A76-82B8-CA16B05A6EC7}" type="parTrans" cxnId="{54388069-86A9-4E53-9D4E-2589105D49B1}">
      <dgm:prSet/>
      <dgm:spPr/>
      <dgm:t>
        <a:bodyPr/>
        <a:lstStyle/>
        <a:p>
          <a:endParaRPr lang="en-US"/>
        </a:p>
      </dgm:t>
    </dgm:pt>
    <dgm:pt modelId="{7CDD6BD9-8EEE-48F3-8275-A0111F466963}" type="sibTrans" cxnId="{54388069-86A9-4E53-9D4E-2589105D49B1}">
      <dgm:prSet/>
      <dgm:spPr/>
      <dgm:t>
        <a:bodyPr/>
        <a:lstStyle/>
        <a:p>
          <a:endParaRPr lang="en-US"/>
        </a:p>
      </dgm:t>
    </dgm:pt>
    <dgm:pt modelId="{606B1EE7-2A6A-44A9-BA72-A9191F83BE8F}">
      <dgm:prSet/>
      <dgm:spPr/>
      <dgm:t>
        <a:bodyPr/>
        <a:lstStyle/>
        <a:p>
          <a:endParaRPr lang="en-US" dirty="0" smtClean="0"/>
        </a:p>
        <a:p>
          <a:r>
            <a:rPr lang="en-US" dirty="0" smtClean="0"/>
            <a:t>State Supt can establish a new cohort</a:t>
          </a:r>
        </a:p>
      </dgm:t>
    </dgm:pt>
    <dgm:pt modelId="{204DA1B7-EDF1-4213-BD7C-BF5D177FF69A}" type="parTrans" cxnId="{16547A28-A3DE-4B0B-933D-C2F381D9CACE}">
      <dgm:prSet/>
      <dgm:spPr/>
      <dgm:t>
        <a:bodyPr/>
        <a:lstStyle/>
        <a:p>
          <a:endParaRPr lang="en-US"/>
        </a:p>
      </dgm:t>
    </dgm:pt>
    <dgm:pt modelId="{1671475E-3CB8-4DF3-ADE7-B385B102DF09}" type="sibTrans" cxnId="{16547A28-A3DE-4B0B-933D-C2F381D9CACE}">
      <dgm:prSet/>
      <dgm:spPr/>
      <dgm:t>
        <a:bodyPr/>
        <a:lstStyle/>
        <a:p>
          <a:endParaRPr lang="en-US"/>
        </a:p>
      </dgm:t>
    </dgm:pt>
    <dgm:pt modelId="{CCD7CEC0-2E50-476A-9E18-9B422FC6E538}" type="pres">
      <dgm:prSet presAssocID="{3732A12E-C20F-4F81-A189-2F6A7732E9A2}" presName="arrowDiagram" presStyleCnt="0">
        <dgm:presLayoutVars>
          <dgm:chMax val="5"/>
          <dgm:dir/>
          <dgm:resizeHandles val="exact"/>
        </dgm:presLayoutVars>
      </dgm:prSet>
      <dgm:spPr/>
      <dgm:t>
        <a:bodyPr/>
        <a:lstStyle/>
        <a:p>
          <a:endParaRPr lang="en-US"/>
        </a:p>
      </dgm:t>
    </dgm:pt>
    <dgm:pt modelId="{F7F64109-AB78-4F33-859E-5680D66E4E30}" type="pres">
      <dgm:prSet presAssocID="{3732A12E-C20F-4F81-A189-2F6A7732E9A2}" presName="arrow" presStyleLbl="bgShp" presStyleIdx="0" presStyleCnt="1" custLinFactNeighborY="277"/>
      <dgm:spPr>
        <a:solidFill>
          <a:schemeClr val="accent4">
            <a:lumMod val="40000"/>
            <a:lumOff val="60000"/>
          </a:schemeClr>
        </a:solidFill>
      </dgm:spPr>
      <dgm:t>
        <a:bodyPr/>
        <a:lstStyle/>
        <a:p>
          <a:endParaRPr lang="en-US"/>
        </a:p>
      </dgm:t>
    </dgm:pt>
    <dgm:pt modelId="{B7C643DF-64BD-41E4-B165-CF140CA87E9F}" type="pres">
      <dgm:prSet presAssocID="{3732A12E-C20F-4F81-A189-2F6A7732E9A2}" presName="arrowDiagram4" presStyleCnt="0"/>
      <dgm:spPr/>
    </dgm:pt>
    <dgm:pt modelId="{38749B41-A9AE-4406-A60E-1C78F7BD75B4}" type="pres">
      <dgm:prSet presAssocID="{65F92EEF-7730-4BFB-9E81-A465293E2C6D}" presName="bullet4a" presStyleLbl="node1" presStyleIdx="0" presStyleCnt="4"/>
      <dgm:spPr/>
    </dgm:pt>
    <dgm:pt modelId="{5E7B2FDD-6D7A-418A-9A61-F9B7B90D8CEF}" type="pres">
      <dgm:prSet presAssocID="{65F92EEF-7730-4BFB-9E81-A465293E2C6D}" presName="textBox4a" presStyleLbl="revTx" presStyleIdx="0" presStyleCnt="4" custScaleX="109438" custLinFactNeighborX="-15495">
        <dgm:presLayoutVars>
          <dgm:bulletEnabled val="1"/>
        </dgm:presLayoutVars>
      </dgm:prSet>
      <dgm:spPr/>
      <dgm:t>
        <a:bodyPr/>
        <a:lstStyle/>
        <a:p>
          <a:endParaRPr lang="en-US"/>
        </a:p>
      </dgm:t>
    </dgm:pt>
    <dgm:pt modelId="{9BD251D3-7D0C-4072-9241-C35C8EB78423}" type="pres">
      <dgm:prSet presAssocID="{70C746B7-2573-4724-892D-9FD129FF6407}" presName="bullet4b" presStyleLbl="node1" presStyleIdx="1" presStyleCnt="4"/>
      <dgm:spPr/>
    </dgm:pt>
    <dgm:pt modelId="{5608F333-34FB-413F-AFDF-BAED9027DB2E}" type="pres">
      <dgm:prSet presAssocID="{70C746B7-2573-4724-892D-9FD129FF6407}" presName="textBox4b" presStyleLbl="revTx" presStyleIdx="1" presStyleCnt="4">
        <dgm:presLayoutVars>
          <dgm:bulletEnabled val="1"/>
        </dgm:presLayoutVars>
      </dgm:prSet>
      <dgm:spPr/>
      <dgm:t>
        <a:bodyPr/>
        <a:lstStyle/>
        <a:p>
          <a:endParaRPr lang="en-US"/>
        </a:p>
      </dgm:t>
    </dgm:pt>
    <dgm:pt modelId="{73B54E5B-C3A1-4A6D-916F-B32A75CC600D}" type="pres">
      <dgm:prSet presAssocID="{311D697A-AA92-41BC-9D56-3287FF13A130}" presName="bullet4c" presStyleLbl="node1" presStyleIdx="2" presStyleCnt="4"/>
      <dgm:spPr/>
    </dgm:pt>
    <dgm:pt modelId="{EBEA4688-EAAA-44E1-8C64-AB4259E5ACB9}" type="pres">
      <dgm:prSet presAssocID="{311D697A-AA92-41BC-9D56-3287FF13A130}" presName="textBox4c" presStyleLbl="revTx" presStyleIdx="2" presStyleCnt="4">
        <dgm:presLayoutVars>
          <dgm:bulletEnabled val="1"/>
        </dgm:presLayoutVars>
      </dgm:prSet>
      <dgm:spPr/>
      <dgm:t>
        <a:bodyPr/>
        <a:lstStyle/>
        <a:p>
          <a:endParaRPr lang="en-US"/>
        </a:p>
      </dgm:t>
    </dgm:pt>
    <dgm:pt modelId="{EE93561C-0D0C-47BD-9BD0-46181125432B}" type="pres">
      <dgm:prSet presAssocID="{606B1EE7-2A6A-44A9-BA72-A9191F83BE8F}" presName="bullet4d" presStyleLbl="node1" presStyleIdx="3" presStyleCnt="4"/>
      <dgm:spPr/>
    </dgm:pt>
    <dgm:pt modelId="{0A75D291-E3E8-4910-8836-A7F006599CB8}" type="pres">
      <dgm:prSet presAssocID="{606B1EE7-2A6A-44A9-BA72-A9191F83BE8F}" presName="textBox4d" presStyleLbl="revTx" presStyleIdx="3" presStyleCnt="4">
        <dgm:presLayoutVars>
          <dgm:bulletEnabled val="1"/>
        </dgm:presLayoutVars>
      </dgm:prSet>
      <dgm:spPr/>
      <dgm:t>
        <a:bodyPr/>
        <a:lstStyle/>
        <a:p>
          <a:endParaRPr lang="en-US"/>
        </a:p>
      </dgm:t>
    </dgm:pt>
  </dgm:ptLst>
  <dgm:cxnLst>
    <dgm:cxn modelId="{F9AD9986-4171-4821-BA60-849CEE0721D5}" type="presOf" srcId="{606B1EE7-2A6A-44A9-BA72-A9191F83BE8F}" destId="{0A75D291-E3E8-4910-8836-A7F006599CB8}" srcOrd="0" destOrd="0" presId="urn:microsoft.com/office/officeart/2005/8/layout/arrow2"/>
    <dgm:cxn modelId="{D5CB3090-1F51-4500-9E84-75608F2B10C7}" type="presOf" srcId="{311D697A-AA92-41BC-9D56-3287FF13A130}" destId="{EBEA4688-EAAA-44E1-8C64-AB4259E5ACB9}" srcOrd="0" destOrd="0" presId="urn:microsoft.com/office/officeart/2005/8/layout/arrow2"/>
    <dgm:cxn modelId="{94F3EFD3-160A-4FCC-BA96-747FFCF08619}" type="presOf" srcId="{70C746B7-2573-4724-892D-9FD129FF6407}" destId="{5608F333-34FB-413F-AFDF-BAED9027DB2E}" srcOrd="0" destOrd="0" presId="urn:microsoft.com/office/officeart/2005/8/layout/arrow2"/>
    <dgm:cxn modelId="{0FF02EF2-8107-4410-B498-208AD15B4F7E}" srcId="{3732A12E-C20F-4F81-A189-2F6A7732E9A2}" destId="{70C746B7-2573-4724-892D-9FD129FF6407}" srcOrd="1" destOrd="0" parTransId="{DC02EC52-86CC-4AB3-90C3-7D43ADBF9E63}" sibTransId="{9A7F95EE-696F-4A82-AC6F-4B34CF371A0B}"/>
    <dgm:cxn modelId="{54388069-86A9-4E53-9D4E-2589105D49B1}" srcId="{3732A12E-C20F-4F81-A189-2F6A7732E9A2}" destId="{311D697A-AA92-41BC-9D56-3287FF13A130}" srcOrd="2" destOrd="0" parTransId="{F0CF2E52-EA39-4A76-82B8-CA16B05A6EC7}" sibTransId="{7CDD6BD9-8EEE-48F3-8275-A0111F466963}"/>
    <dgm:cxn modelId="{0C2CA661-4973-4B81-A306-B4367734971B}" type="presOf" srcId="{65F92EEF-7730-4BFB-9E81-A465293E2C6D}" destId="{5E7B2FDD-6D7A-418A-9A61-F9B7B90D8CEF}" srcOrd="0" destOrd="0" presId="urn:microsoft.com/office/officeart/2005/8/layout/arrow2"/>
    <dgm:cxn modelId="{16547A28-A3DE-4B0B-933D-C2F381D9CACE}" srcId="{3732A12E-C20F-4F81-A189-2F6A7732E9A2}" destId="{606B1EE7-2A6A-44A9-BA72-A9191F83BE8F}" srcOrd="3" destOrd="0" parTransId="{204DA1B7-EDF1-4213-BD7C-BF5D177FF69A}" sibTransId="{1671475E-3CB8-4DF3-ADE7-B385B102DF09}"/>
    <dgm:cxn modelId="{4005B776-19B8-4242-8AD8-8E543B96DDFC}" type="presOf" srcId="{3732A12E-C20F-4F81-A189-2F6A7732E9A2}" destId="{CCD7CEC0-2E50-476A-9E18-9B422FC6E538}" srcOrd="0" destOrd="0" presId="urn:microsoft.com/office/officeart/2005/8/layout/arrow2"/>
    <dgm:cxn modelId="{F6E2F44A-598A-42F9-A6A7-8CC7D4654271}" srcId="{3732A12E-C20F-4F81-A189-2F6A7732E9A2}" destId="{65F92EEF-7730-4BFB-9E81-A465293E2C6D}" srcOrd="0" destOrd="0" parTransId="{A07E8FB8-1C86-4C82-94B0-58E4B4599B5D}" sibTransId="{DC8099C7-D13A-4954-A8A4-F6A465D101E8}"/>
    <dgm:cxn modelId="{A60A7097-264E-4EA1-A27D-3E8CFD4F9DBB}" type="presParOf" srcId="{CCD7CEC0-2E50-476A-9E18-9B422FC6E538}" destId="{F7F64109-AB78-4F33-859E-5680D66E4E30}" srcOrd="0" destOrd="0" presId="urn:microsoft.com/office/officeart/2005/8/layout/arrow2"/>
    <dgm:cxn modelId="{E1FED37A-576D-4809-81AB-45BF3A92BD42}" type="presParOf" srcId="{CCD7CEC0-2E50-476A-9E18-9B422FC6E538}" destId="{B7C643DF-64BD-41E4-B165-CF140CA87E9F}" srcOrd="1" destOrd="0" presId="urn:microsoft.com/office/officeart/2005/8/layout/arrow2"/>
    <dgm:cxn modelId="{4D983F62-50C1-44C6-9C1E-59DF83AC9392}" type="presParOf" srcId="{B7C643DF-64BD-41E4-B165-CF140CA87E9F}" destId="{38749B41-A9AE-4406-A60E-1C78F7BD75B4}" srcOrd="0" destOrd="0" presId="urn:microsoft.com/office/officeart/2005/8/layout/arrow2"/>
    <dgm:cxn modelId="{EFFCE9E1-2734-400C-A533-925EBD46D734}" type="presParOf" srcId="{B7C643DF-64BD-41E4-B165-CF140CA87E9F}" destId="{5E7B2FDD-6D7A-418A-9A61-F9B7B90D8CEF}" srcOrd="1" destOrd="0" presId="urn:microsoft.com/office/officeart/2005/8/layout/arrow2"/>
    <dgm:cxn modelId="{95C7EC81-62A2-46EE-941C-8D13AFB963BF}" type="presParOf" srcId="{B7C643DF-64BD-41E4-B165-CF140CA87E9F}" destId="{9BD251D3-7D0C-4072-9241-C35C8EB78423}" srcOrd="2" destOrd="0" presId="urn:microsoft.com/office/officeart/2005/8/layout/arrow2"/>
    <dgm:cxn modelId="{A5CFB808-AA15-4D9A-8E64-9ACA64648F0A}" type="presParOf" srcId="{B7C643DF-64BD-41E4-B165-CF140CA87E9F}" destId="{5608F333-34FB-413F-AFDF-BAED9027DB2E}" srcOrd="3" destOrd="0" presId="urn:microsoft.com/office/officeart/2005/8/layout/arrow2"/>
    <dgm:cxn modelId="{CBDCF18A-A657-4138-9634-FFC9529B7205}" type="presParOf" srcId="{B7C643DF-64BD-41E4-B165-CF140CA87E9F}" destId="{73B54E5B-C3A1-4A6D-916F-B32A75CC600D}" srcOrd="4" destOrd="0" presId="urn:microsoft.com/office/officeart/2005/8/layout/arrow2"/>
    <dgm:cxn modelId="{30F498B4-7EC3-499F-AFA2-0565E9A146C5}" type="presParOf" srcId="{B7C643DF-64BD-41E4-B165-CF140CA87E9F}" destId="{EBEA4688-EAAA-44E1-8C64-AB4259E5ACB9}" srcOrd="5" destOrd="0" presId="urn:microsoft.com/office/officeart/2005/8/layout/arrow2"/>
    <dgm:cxn modelId="{DDC48330-4D4F-4C0C-8754-FA6851F4691E}" type="presParOf" srcId="{B7C643DF-64BD-41E4-B165-CF140CA87E9F}" destId="{EE93561C-0D0C-47BD-9BD0-46181125432B}" srcOrd="6" destOrd="0" presId="urn:microsoft.com/office/officeart/2005/8/layout/arrow2"/>
    <dgm:cxn modelId="{440B2647-11B3-4FFE-AFEF-432D75B3416D}" type="presParOf" srcId="{B7C643DF-64BD-41E4-B165-CF140CA87E9F}" destId="{0A75D291-E3E8-4910-8836-A7F006599CB8}"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2A6463-423A-4DE8-B957-6DD8AEEE77C2}" type="doc">
      <dgm:prSet loTypeId="urn:microsoft.com/office/officeart/2005/8/layout/arrow2" loCatId="process" qsTypeId="urn:microsoft.com/office/officeart/2005/8/quickstyle/simple1" qsCatId="simple" csTypeId="urn:microsoft.com/office/officeart/2005/8/colors/accent1_2" csCatId="accent1" phldr="1"/>
      <dgm:spPr/>
    </dgm:pt>
    <dgm:pt modelId="{97A94DCD-F1F0-4BE4-937F-61BB6835E9F2}" type="pres">
      <dgm:prSet presAssocID="{A32A6463-423A-4DE8-B957-6DD8AEEE77C2}" presName="arrowDiagram" presStyleCnt="0">
        <dgm:presLayoutVars>
          <dgm:chMax val="5"/>
          <dgm:dir/>
          <dgm:resizeHandles val="exact"/>
        </dgm:presLayoutVars>
      </dgm:prSet>
      <dgm:spPr/>
    </dgm:pt>
  </dgm:ptLst>
  <dgm:cxnLst>
    <dgm:cxn modelId="{47ED8C3F-0D80-48C6-B0D4-665B311898B2}" type="presOf" srcId="{A32A6463-423A-4DE8-B957-6DD8AEEE77C2}" destId="{97A94DCD-F1F0-4BE4-937F-61BB6835E9F2}" srcOrd="0"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D4CF3-5216-436C-A93B-0E74C5305154}">
      <dsp:nvSpPr>
        <dsp:cNvPr id="0" name=""/>
        <dsp:cNvSpPr/>
      </dsp:nvSpPr>
      <dsp:spPr>
        <a:xfrm>
          <a:off x="468340" y="10482"/>
          <a:ext cx="9375719" cy="1357372"/>
        </a:xfrm>
        <a:prstGeom prst="rightArrow">
          <a:avLst>
            <a:gd name="adj1" fmla="val 50000"/>
            <a:gd name="adj2" fmla="val 50000"/>
          </a:avLst>
        </a:prstGeom>
        <a:solidFill>
          <a:schemeClr val="accent6">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15483" numCol="1" spcCol="1270" anchor="ctr" anchorCtr="0">
          <a:noAutofit/>
        </a:bodyPr>
        <a:lstStyle/>
        <a:p>
          <a:pPr lvl="0" algn="l" defTabSz="977900">
            <a:lnSpc>
              <a:spcPct val="90000"/>
            </a:lnSpc>
            <a:spcBef>
              <a:spcPct val="0"/>
            </a:spcBef>
            <a:spcAft>
              <a:spcPct val="35000"/>
            </a:spcAft>
          </a:pPr>
          <a:r>
            <a:rPr lang="en-US" sz="2200" kern="1200" dirty="0" smtClean="0"/>
            <a:t>P-20 Council PWR Steering Committee</a:t>
          </a:r>
          <a:endParaRPr lang="en-US" sz="2200" kern="1200" dirty="0"/>
        </a:p>
      </dsp:txBody>
      <dsp:txXfrm>
        <a:off x="468340" y="349825"/>
        <a:ext cx="9036376" cy="678686"/>
      </dsp:txXfrm>
    </dsp:sp>
    <dsp:sp modelId="{25526376-C833-4D84-9488-C163691ED9DB}">
      <dsp:nvSpPr>
        <dsp:cNvPr id="0" name=""/>
        <dsp:cNvSpPr/>
      </dsp:nvSpPr>
      <dsp:spPr>
        <a:xfrm>
          <a:off x="496114" y="1057212"/>
          <a:ext cx="2870612" cy="2614798"/>
        </a:xfrm>
        <a:prstGeom prst="rect">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ts val="1200"/>
            </a:spcAft>
          </a:pPr>
          <a:r>
            <a:rPr lang="en-US" sz="1600" kern="1200" dirty="0" smtClean="0"/>
            <a:t>- Met from 5/2012 to 7/2013</a:t>
          </a:r>
          <a:endParaRPr lang="en-US" sz="1600" kern="1200" dirty="0"/>
        </a:p>
        <a:p>
          <a:pPr lvl="0" algn="l" defTabSz="711200">
            <a:lnSpc>
              <a:spcPct val="90000"/>
            </a:lnSpc>
            <a:spcBef>
              <a:spcPct val="0"/>
            </a:spcBef>
            <a:spcAft>
              <a:spcPts val="1200"/>
            </a:spcAft>
          </a:pPr>
          <a:r>
            <a:rPr lang="en-US" sz="1600" kern="1200" dirty="0" smtClean="0"/>
            <a:t>- Joint committee of College  &amp; Career Readiness and Data, Assessment, and Accountability</a:t>
          </a:r>
          <a:endParaRPr lang="en-US" sz="1600" kern="1200" dirty="0"/>
        </a:p>
        <a:p>
          <a:pPr lvl="0" algn="l" defTabSz="711200">
            <a:lnSpc>
              <a:spcPct val="90000"/>
            </a:lnSpc>
            <a:spcBef>
              <a:spcPct val="0"/>
            </a:spcBef>
            <a:spcAft>
              <a:spcPts val="1200"/>
            </a:spcAft>
          </a:pPr>
          <a:r>
            <a:rPr lang="en-US" sz="1600" kern="1200" dirty="0" smtClean="0"/>
            <a:t>- Developed college &amp; career readiness framework and key success factors</a:t>
          </a:r>
          <a:endParaRPr lang="en-US" sz="1600" kern="1200" dirty="0"/>
        </a:p>
      </dsp:txBody>
      <dsp:txXfrm>
        <a:off x="496114" y="1057212"/>
        <a:ext cx="2870612" cy="2614798"/>
      </dsp:txXfrm>
    </dsp:sp>
    <dsp:sp modelId="{6CC24DF9-D9EC-43D4-81D7-B3F9A046850B}">
      <dsp:nvSpPr>
        <dsp:cNvPr id="0" name=""/>
        <dsp:cNvSpPr/>
      </dsp:nvSpPr>
      <dsp:spPr>
        <a:xfrm>
          <a:off x="3366727" y="538844"/>
          <a:ext cx="6449558" cy="1205563"/>
        </a:xfrm>
        <a:prstGeom prst="rightArrow">
          <a:avLst>
            <a:gd name="adj1" fmla="val 50000"/>
            <a:gd name="adj2" fmla="val 50000"/>
          </a:avLst>
        </a:prstGeom>
        <a:solidFill>
          <a:schemeClr val="accent5">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15483" numCol="1" spcCol="1270" anchor="ctr" anchorCtr="0">
          <a:noAutofit/>
        </a:bodyPr>
        <a:lstStyle/>
        <a:p>
          <a:pPr lvl="0" algn="l" defTabSz="977900">
            <a:lnSpc>
              <a:spcPct val="90000"/>
            </a:lnSpc>
            <a:spcBef>
              <a:spcPct val="0"/>
            </a:spcBef>
            <a:spcAft>
              <a:spcPct val="35000"/>
            </a:spcAft>
          </a:pPr>
          <a:r>
            <a:rPr lang="en-US" sz="2200" kern="1200" dirty="0" smtClean="0"/>
            <a:t>HB 3196</a:t>
          </a:r>
          <a:endParaRPr lang="en-US" sz="2200" kern="1200" dirty="0"/>
        </a:p>
      </dsp:txBody>
      <dsp:txXfrm>
        <a:off x="3366727" y="840235"/>
        <a:ext cx="6148167" cy="602781"/>
      </dsp:txXfrm>
    </dsp:sp>
    <dsp:sp modelId="{68B296F9-B517-4014-914C-DF4F8194CE83}">
      <dsp:nvSpPr>
        <dsp:cNvPr id="0" name=""/>
        <dsp:cNvSpPr/>
      </dsp:nvSpPr>
      <dsp:spPr>
        <a:xfrm>
          <a:off x="3366727" y="1509669"/>
          <a:ext cx="2870612" cy="2614798"/>
        </a:xfrm>
        <a:prstGeom prst="rect">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ts val="1200"/>
            </a:spcAft>
          </a:pPr>
          <a:r>
            <a:rPr lang="en-US" sz="1600" kern="1200" dirty="0" smtClean="0"/>
            <a:t>- Filed 2/15</a:t>
          </a:r>
          <a:endParaRPr lang="en-US" sz="1600" kern="1200" dirty="0"/>
        </a:p>
        <a:p>
          <a:pPr lvl="0" algn="l" defTabSz="711200">
            <a:lnSpc>
              <a:spcPct val="90000"/>
            </a:lnSpc>
            <a:spcBef>
              <a:spcPct val="0"/>
            </a:spcBef>
            <a:spcAft>
              <a:spcPts val="1200"/>
            </a:spcAft>
          </a:pPr>
          <a:r>
            <a:rPr lang="en-US" sz="1600" kern="1200" dirty="0" smtClean="0"/>
            <a:t>- Resulted from over one year of meetings with agency leadership in context of PWR key success factors</a:t>
          </a:r>
          <a:endParaRPr lang="en-US" sz="1600" kern="1200" dirty="0"/>
        </a:p>
      </dsp:txBody>
      <dsp:txXfrm>
        <a:off x="3366727" y="1509669"/>
        <a:ext cx="2870612" cy="2614798"/>
      </dsp:txXfrm>
    </dsp:sp>
    <dsp:sp modelId="{14CCD344-CDC4-4D50-A765-1DAFA8EF5A10}">
      <dsp:nvSpPr>
        <dsp:cNvPr id="0" name=""/>
        <dsp:cNvSpPr/>
      </dsp:nvSpPr>
      <dsp:spPr>
        <a:xfrm>
          <a:off x="6237340" y="915397"/>
          <a:ext cx="3578945" cy="1357372"/>
        </a:xfrm>
        <a:prstGeom prst="rightArrow">
          <a:avLst>
            <a:gd name="adj1" fmla="val 50000"/>
            <a:gd name="adj2" fmla="val 50000"/>
          </a:avLst>
        </a:prstGeom>
        <a:solidFill>
          <a:schemeClr val="tx2">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15483" numCol="1" spcCol="1270" anchor="ctr" anchorCtr="0">
          <a:noAutofit/>
        </a:bodyPr>
        <a:lstStyle/>
        <a:p>
          <a:pPr lvl="0" algn="l" defTabSz="977900">
            <a:lnSpc>
              <a:spcPct val="90000"/>
            </a:lnSpc>
            <a:spcBef>
              <a:spcPct val="0"/>
            </a:spcBef>
            <a:spcAft>
              <a:spcPct val="35000"/>
            </a:spcAft>
          </a:pPr>
          <a:r>
            <a:rPr lang="en-US" sz="2200" kern="1200" dirty="0" smtClean="0"/>
            <a:t>HR 477</a:t>
          </a:r>
          <a:endParaRPr lang="en-US" sz="2200" kern="1200" dirty="0"/>
        </a:p>
      </dsp:txBody>
      <dsp:txXfrm>
        <a:off x="6237340" y="1254740"/>
        <a:ext cx="3239602" cy="678686"/>
      </dsp:txXfrm>
    </dsp:sp>
    <dsp:sp modelId="{5B42909F-E857-49F0-B5C6-572BE4700332}">
      <dsp:nvSpPr>
        <dsp:cNvPr id="0" name=""/>
        <dsp:cNvSpPr/>
      </dsp:nvSpPr>
      <dsp:spPr>
        <a:xfrm>
          <a:off x="6237340" y="1962126"/>
          <a:ext cx="2870612" cy="2576530"/>
        </a:xfrm>
        <a:prstGeom prst="rect">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ts val="1200"/>
            </a:spcAft>
          </a:pPr>
          <a:r>
            <a:rPr lang="en-US" sz="1600" kern="1200" dirty="0" smtClean="0"/>
            <a:t>- Identified 5 aspects of PWR policy agenda where there was greater consensus for moving forward</a:t>
          </a:r>
        </a:p>
        <a:p>
          <a:pPr lvl="0" algn="l" defTabSz="711200">
            <a:lnSpc>
              <a:spcPct val="90000"/>
            </a:lnSpc>
            <a:spcBef>
              <a:spcPct val="0"/>
            </a:spcBef>
            <a:spcAft>
              <a:spcPts val="1200"/>
            </a:spcAft>
          </a:pPr>
          <a:r>
            <a:rPr lang="en-US" sz="1600" kern="1200" dirty="0" smtClean="0"/>
            <a:t>- Adopted by House on 5/30/15</a:t>
          </a:r>
        </a:p>
        <a:p>
          <a:pPr lvl="0" algn="l" defTabSz="711200">
            <a:lnSpc>
              <a:spcPct val="90000"/>
            </a:lnSpc>
            <a:spcBef>
              <a:spcPct val="0"/>
            </a:spcBef>
            <a:spcAft>
              <a:spcPts val="1200"/>
            </a:spcAft>
          </a:pPr>
          <a:r>
            <a:rPr lang="en-US" sz="1600" kern="1200" dirty="0" smtClean="0"/>
            <a:t>- 4 advisory committees with over 120 stakeholders each met 3 times; delivered recommendations on 2/1/16</a:t>
          </a:r>
          <a:endParaRPr lang="en-US" sz="1600" kern="1200" dirty="0"/>
        </a:p>
      </dsp:txBody>
      <dsp:txXfrm>
        <a:off x="6237340" y="1962126"/>
        <a:ext cx="2870612" cy="2576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6A7AE-6A5D-46B4-BF3B-AF1F6D00A88F}">
      <dsp:nvSpPr>
        <dsp:cNvPr id="0" name=""/>
        <dsp:cNvSpPr/>
      </dsp:nvSpPr>
      <dsp:spPr>
        <a:xfrm>
          <a:off x="2204683" y="39583"/>
          <a:ext cx="1899993" cy="1899993"/>
        </a:xfrm>
        <a:prstGeom prst="ellipse">
          <a:avLst/>
        </a:prstGeom>
        <a:solidFill>
          <a:srgbClr val="FFCC0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b="1" kern="1200" dirty="0" smtClean="0"/>
            <a:t>Career Exploration and Development</a:t>
          </a:r>
          <a:endParaRPr lang="en-US" sz="1500" b="1" kern="1200" dirty="0"/>
        </a:p>
      </dsp:txBody>
      <dsp:txXfrm>
        <a:off x="2458015" y="372082"/>
        <a:ext cx="1393328" cy="854997"/>
      </dsp:txXfrm>
    </dsp:sp>
    <dsp:sp modelId="{150F5212-0B7A-473A-912E-C588A7F7D1E7}">
      <dsp:nvSpPr>
        <dsp:cNvPr id="0" name=""/>
        <dsp:cNvSpPr/>
      </dsp:nvSpPr>
      <dsp:spPr>
        <a:xfrm>
          <a:off x="2890264" y="1227079"/>
          <a:ext cx="1899993" cy="1899993"/>
        </a:xfrm>
        <a:prstGeom prst="ellipse">
          <a:avLst/>
        </a:prstGeom>
        <a:solidFill>
          <a:srgbClr val="00B050">
            <a:alpha val="50000"/>
          </a:srgb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b="1" kern="1200" dirty="0" smtClean="0"/>
            <a:t>College Exploration, Preparation, and Selection</a:t>
          </a:r>
          <a:endParaRPr lang="en-US" sz="1500" b="1" kern="1200" dirty="0"/>
        </a:p>
      </dsp:txBody>
      <dsp:txXfrm>
        <a:off x="3471345" y="1717910"/>
        <a:ext cx="1139996" cy="1044996"/>
      </dsp:txXfrm>
    </dsp:sp>
    <dsp:sp modelId="{C8C77DE5-01A2-4116-ADBB-24515474417D}">
      <dsp:nvSpPr>
        <dsp:cNvPr id="0" name=""/>
        <dsp:cNvSpPr/>
      </dsp:nvSpPr>
      <dsp:spPr>
        <a:xfrm>
          <a:off x="1519102" y="1227079"/>
          <a:ext cx="1899993" cy="1899993"/>
        </a:xfrm>
        <a:prstGeom prst="ellipse">
          <a:avLst/>
        </a:prstGeom>
        <a:solidFill>
          <a:srgbClr val="C00000">
            <a:alpha val="62000"/>
          </a:srgb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t>Financial Aid and Literacy</a:t>
          </a:r>
          <a:r>
            <a:rPr lang="en-US" sz="1500" kern="1200" dirty="0" smtClean="0"/>
            <a:t>	</a:t>
          </a:r>
          <a:endParaRPr lang="en-US" sz="1500" kern="1200" dirty="0"/>
        </a:p>
      </dsp:txBody>
      <dsp:txXfrm>
        <a:off x="1698018" y="1717910"/>
        <a:ext cx="1139996" cy="10449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64109-AB78-4F33-859E-5680D66E4E30}">
      <dsp:nvSpPr>
        <dsp:cNvPr id="0" name=""/>
        <dsp:cNvSpPr/>
      </dsp:nvSpPr>
      <dsp:spPr>
        <a:xfrm>
          <a:off x="1470542" y="0"/>
          <a:ext cx="9025832" cy="5641145"/>
        </a:xfrm>
        <a:prstGeom prst="swooshArrow">
          <a:avLst>
            <a:gd name="adj1" fmla="val 25000"/>
            <a:gd name="adj2" fmla="val 25000"/>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dsp:style>
    </dsp:sp>
    <dsp:sp modelId="{38749B41-A9AE-4406-A60E-1C78F7BD75B4}">
      <dsp:nvSpPr>
        <dsp:cNvPr id="0" name=""/>
        <dsp:cNvSpPr/>
      </dsp:nvSpPr>
      <dsp:spPr>
        <a:xfrm>
          <a:off x="2359586" y="4194755"/>
          <a:ext cx="207594" cy="207594"/>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B2FDD-6D7A-418A-9A61-F9B7B90D8CEF}">
      <dsp:nvSpPr>
        <dsp:cNvPr id="0" name=""/>
        <dsp:cNvSpPr/>
      </dsp:nvSpPr>
      <dsp:spPr>
        <a:xfrm>
          <a:off x="2094036" y="4298552"/>
          <a:ext cx="2282112" cy="1342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00" tIns="0" rIns="0" bIns="0" numCol="1" spcCol="1270" anchor="t" anchorCtr="0">
          <a:noAutofit/>
        </a:bodyPr>
        <a:lstStyle/>
        <a:p>
          <a:pPr lvl="0" algn="l" defTabSz="800100">
            <a:lnSpc>
              <a:spcPct val="90000"/>
            </a:lnSpc>
            <a:spcBef>
              <a:spcPct val="0"/>
            </a:spcBef>
            <a:spcAft>
              <a:spcPct val="35000"/>
            </a:spcAft>
          </a:pPr>
          <a:endParaRPr lang="en-US" sz="1800" kern="1200" dirty="0" smtClean="0"/>
        </a:p>
        <a:p>
          <a:pPr lvl="0" algn="l" defTabSz="800100">
            <a:lnSpc>
              <a:spcPct val="90000"/>
            </a:lnSpc>
            <a:spcBef>
              <a:spcPct val="0"/>
            </a:spcBef>
            <a:spcAft>
              <a:spcPct val="35000"/>
            </a:spcAft>
          </a:pPr>
          <a:r>
            <a:rPr lang="en-US" sz="1800" kern="1200" dirty="0" smtClean="0"/>
            <a:t>Agencies develop plan, define framework, establish public-private committees</a:t>
          </a:r>
          <a:endParaRPr lang="en-US" sz="1800" kern="1200" dirty="0"/>
        </a:p>
      </dsp:txBody>
      <dsp:txXfrm>
        <a:off x="2094036" y="4298552"/>
        <a:ext cx="2282112" cy="1342592"/>
      </dsp:txXfrm>
    </dsp:sp>
    <dsp:sp modelId="{9BD251D3-7D0C-4072-9241-C35C8EB78423}">
      <dsp:nvSpPr>
        <dsp:cNvPr id="0" name=""/>
        <dsp:cNvSpPr/>
      </dsp:nvSpPr>
      <dsp:spPr>
        <a:xfrm>
          <a:off x="3826284" y="2882625"/>
          <a:ext cx="361033" cy="361033"/>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08F333-34FB-413F-AFDF-BAED9027DB2E}">
      <dsp:nvSpPr>
        <dsp:cNvPr id="0" name=""/>
        <dsp:cNvSpPr/>
      </dsp:nvSpPr>
      <dsp:spPr>
        <a:xfrm>
          <a:off x="4006801" y="3063141"/>
          <a:ext cx="1895424" cy="2578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304" tIns="0" rIns="0" bIns="0" numCol="1" spcCol="1270" anchor="t" anchorCtr="0">
          <a:noAutofit/>
        </a:bodyPr>
        <a:lstStyle/>
        <a:p>
          <a:pPr lvl="0" algn="l" defTabSz="844550">
            <a:lnSpc>
              <a:spcPct val="90000"/>
            </a:lnSpc>
            <a:spcBef>
              <a:spcPct val="0"/>
            </a:spcBef>
            <a:spcAft>
              <a:spcPct val="35000"/>
            </a:spcAft>
          </a:pPr>
          <a:endParaRPr lang="en-US" sz="1900" kern="1200" dirty="0" smtClean="0"/>
        </a:p>
        <a:p>
          <a:pPr lvl="0" algn="l" defTabSz="844550">
            <a:lnSpc>
              <a:spcPct val="90000"/>
            </a:lnSpc>
            <a:spcBef>
              <a:spcPct val="0"/>
            </a:spcBef>
            <a:spcAft>
              <a:spcPct val="35000"/>
            </a:spcAft>
          </a:pPr>
          <a:r>
            <a:rPr lang="en-US" sz="1900" kern="1200" dirty="0" smtClean="0"/>
            <a:t>Steering committees recommend competencies</a:t>
          </a:r>
          <a:endParaRPr lang="en-US" sz="1900" kern="1200" dirty="0"/>
        </a:p>
      </dsp:txBody>
      <dsp:txXfrm>
        <a:off x="4006801" y="3063141"/>
        <a:ext cx="1895424" cy="2578003"/>
      </dsp:txXfrm>
    </dsp:sp>
    <dsp:sp modelId="{73B54E5B-C3A1-4A6D-916F-B32A75CC600D}">
      <dsp:nvSpPr>
        <dsp:cNvPr id="0" name=""/>
        <dsp:cNvSpPr/>
      </dsp:nvSpPr>
      <dsp:spPr>
        <a:xfrm>
          <a:off x="5699144" y="1915732"/>
          <a:ext cx="478369" cy="478369"/>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EA4688-EAAA-44E1-8C64-AB4259E5ACB9}">
      <dsp:nvSpPr>
        <dsp:cNvPr id="0" name=""/>
        <dsp:cNvSpPr/>
      </dsp:nvSpPr>
      <dsp:spPr>
        <a:xfrm>
          <a:off x="5938329" y="2154917"/>
          <a:ext cx="1895424" cy="348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478" tIns="0" rIns="0" bIns="0" numCol="1" spcCol="1270" anchor="t" anchorCtr="0">
          <a:noAutofit/>
        </a:bodyPr>
        <a:lstStyle/>
        <a:p>
          <a:pPr lvl="0" algn="l" defTabSz="844550">
            <a:lnSpc>
              <a:spcPct val="90000"/>
            </a:lnSpc>
            <a:spcBef>
              <a:spcPct val="0"/>
            </a:spcBef>
            <a:spcAft>
              <a:spcPct val="35000"/>
            </a:spcAft>
          </a:pPr>
          <a:endParaRPr lang="en-US" sz="1900" kern="1200" dirty="0" smtClean="0"/>
        </a:p>
        <a:p>
          <a:pPr lvl="0" algn="l" defTabSz="844550">
            <a:lnSpc>
              <a:spcPct val="90000"/>
            </a:lnSpc>
            <a:spcBef>
              <a:spcPct val="0"/>
            </a:spcBef>
            <a:spcAft>
              <a:spcPct val="35000"/>
            </a:spcAft>
          </a:pPr>
          <a:r>
            <a:rPr lang="en-US" sz="1900" kern="1200" dirty="0" smtClean="0"/>
            <a:t>School districts submit info to agencies to offer endorsement programs</a:t>
          </a:r>
        </a:p>
      </dsp:txBody>
      <dsp:txXfrm>
        <a:off x="5938329" y="2154917"/>
        <a:ext cx="1895424" cy="3486227"/>
      </dsp:txXfrm>
    </dsp:sp>
    <dsp:sp modelId="{EE93561C-0D0C-47BD-9BD0-46181125432B}">
      <dsp:nvSpPr>
        <dsp:cNvPr id="0" name=""/>
        <dsp:cNvSpPr/>
      </dsp:nvSpPr>
      <dsp:spPr>
        <a:xfrm>
          <a:off x="7738982" y="1276026"/>
          <a:ext cx="640834" cy="640834"/>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75D291-E3E8-4910-8836-A7F006599CB8}">
      <dsp:nvSpPr>
        <dsp:cNvPr id="0" name=""/>
        <dsp:cNvSpPr/>
      </dsp:nvSpPr>
      <dsp:spPr>
        <a:xfrm>
          <a:off x="8059399" y="1596444"/>
          <a:ext cx="1895424" cy="404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65" tIns="0" rIns="0" bIns="0" numCol="1" spcCol="1270" anchor="t" anchorCtr="0">
          <a:noAutofit/>
        </a:bodyPr>
        <a:lstStyle/>
        <a:p>
          <a:pPr lvl="0" algn="l" defTabSz="844550">
            <a:lnSpc>
              <a:spcPct val="90000"/>
            </a:lnSpc>
            <a:spcBef>
              <a:spcPct val="0"/>
            </a:spcBef>
            <a:spcAft>
              <a:spcPct val="35000"/>
            </a:spcAft>
          </a:pPr>
          <a:endParaRPr lang="en-US" sz="1900" kern="1200" dirty="0" smtClean="0"/>
        </a:p>
        <a:p>
          <a:pPr lvl="0" algn="l" defTabSz="844550">
            <a:lnSpc>
              <a:spcPct val="90000"/>
            </a:lnSpc>
            <a:spcBef>
              <a:spcPct val="0"/>
            </a:spcBef>
            <a:spcAft>
              <a:spcPct val="35000"/>
            </a:spcAft>
          </a:pPr>
          <a:r>
            <a:rPr lang="en-US" sz="1900" kern="1200" dirty="0" smtClean="0"/>
            <a:t>First high school graduates with endorsements</a:t>
          </a:r>
          <a:endParaRPr lang="en-US" sz="1900" kern="1200" dirty="0"/>
        </a:p>
      </dsp:txBody>
      <dsp:txXfrm>
        <a:off x="8059399" y="1596444"/>
        <a:ext cx="1895424" cy="40447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D22F-BB55-4009-85CC-54016E4071A2}">
      <dsp:nvSpPr>
        <dsp:cNvPr id="0" name=""/>
        <dsp:cNvSpPr/>
      </dsp:nvSpPr>
      <dsp:spPr>
        <a:xfrm>
          <a:off x="0" y="0"/>
          <a:ext cx="9079468" cy="2302056"/>
        </a:xfrm>
        <a:prstGeom prst="roundRect">
          <a:avLst>
            <a:gd name="adj" fmla="val 10000"/>
          </a:avLst>
        </a:prstGeom>
        <a:solidFill>
          <a:schemeClr val="accent4">
            <a:lumMod val="60000"/>
            <a:lumOff val="40000"/>
            <a:alpha val="90000"/>
          </a:schemeClr>
        </a:solidFill>
        <a:ln w="264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7BC2A1-9F70-4772-95EE-3C26673E150E}">
      <dsp:nvSpPr>
        <dsp:cNvPr id="0" name=""/>
        <dsp:cNvSpPr/>
      </dsp:nvSpPr>
      <dsp:spPr>
        <a:xfrm>
          <a:off x="272384" y="306940"/>
          <a:ext cx="2667093" cy="168817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4B7377-0C39-49EB-A886-E2C09A654D56}">
      <dsp:nvSpPr>
        <dsp:cNvPr id="0" name=""/>
        <dsp:cNvSpPr/>
      </dsp:nvSpPr>
      <dsp:spPr>
        <a:xfrm rot="10800000">
          <a:off x="272384" y="2302056"/>
          <a:ext cx="2667093" cy="2813624"/>
        </a:xfrm>
        <a:prstGeom prst="round2SameRect">
          <a:avLst>
            <a:gd name="adj1" fmla="val 10500"/>
            <a:gd name="adj2" fmla="val 0"/>
          </a:avLst>
        </a:prstGeom>
        <a:solidFill>
          <a:srgbClr val="00B05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n-US" sz="2800" b="1" kern="1200" dirty="0" smtClean="0"/>
            <a:t>STEM</a:t>
          </a:r>
        </a:p>
        <a:p>
          <a:pPr lvl="0" algn="l" defTabSz="1244600">
            <a:lnSpc>
              <a:spcPct val="90000"/>
            </a:lnSpc>
            <a:spcBef>
              <a:spcPct val="0"/>
            </a:spcBef>
            <a:spcAft>
              <a:spcPct val="35000"/>
            </a:spcAft>
          </a:pPr>
          <a:endParaRPr lang="en-US" sz="1600" kern="1200" dirty="0" smtClean="0"/>
        </a:p>
        <a:p>
          <a:pPr lvl="0" algn="l" defTabSz="1244600">
            <a:lnSpc>
              <a:spcPct val="90000"/>
            </a:lnSpc>
            <a:spcBef>
              <a:spcPct val="0"/>
            </a:spcBef>
            <a:spcAft>
              <a:spcPct val="35000"/>
            </a:spcAft>
          </a:pPr>
          <a:r>
            <a:rPr lang="en-US" sz="1600" kern="1200" dirty="0" smtClean="0"/>
            <a:t>Career goals that require application of calculus or advanced algebraic skills</a:t>
          </a:r>
          <a:endParaRPr lang="en-US" sz="1600" kern="1200" dirty="0"/>
        </a:p>
      </dsp:txBody>
      <dsp:txXfrm rot="10800000">
        <a:off x="354406" y="2302056"/>
        <a:ext cx="2503049" cy="2731602"/>
      </dsp:txXfrm>
    </dsp:sp>
    <dsp:sp modelId="{515BCFAE-03C7-43E6-A749-93B8194DB5CF}">
      <dsp:nvSpPr>
        <dsp:cNvPr id="0" name=""/>
        <dsp:cNvSpPr/>
      </dsp:nvSpPr>
      <dsp:spPr>
        <a:xfrm>
          <a:off x="3206187" y="306940"/>
          <a:ext cx="2667093" cy="1688174"/>
        </a:xfrm>
        <a:prstGeom prst="roundRect">
          <a:avLst>
            <a:gd name="adj" fmla="val 10000"/>
          </a:avLst>
        </a:prstGeom>
        <a:blipFill rotWithShape="1">
          <a:blip xmlns:r="http://schemas.openxmlformats.org/officeDocument/2006/relationships" r:embed="rId2"/>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ABC159-9B74-4ACF-BC46-752D679C9024}">
      <dsp:nvSpPr>
        <dsp:cNvPr id="0" name=""/>
        <dsp:cNvSpPr/>
      </dsp:nvSpPr>
      <dsp:spPr>
        <a:xfrm rot="10800000">
          <a:off x="3206187" y="2302056"/>
          <a:ext cx="2667093" cy="2813624"/>
        </a:xfrm>
        <a:prstGeom prst="round2SameRect">
          <a:avLst>
            <a:gd name="adj1" fmla="val 10500"/>
            <a:gd name="adj2" fmla="val 0"/>
          </a:avLst>
        </a:prstGeom>
        <a:solidFill>
          <a:schemeClr val="tx2">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n-US" sz="2800" b="1" kern="1200" dirty="0" smtClean="0"/>
            <a:t>Technical</a:t>
          </a:r>
        </a:p>
        <a:p>
          <a:pPr lvl="0" algn="ctr" defTabSz="1244600">
            <a:lnSpc>
              <a:spcPct val="90000"/>
            </a:lnSpc>
            <a:spcBef>
              <a:spcPct val="0"/>
            </a:spcBef>
            <a:spcAft>
              <a:spcPct val="35000"/>
            </a:spcAft>
          </a:pPr>
          <a:endParaRPr lang="en-US" sz="1600" kern="1200" dirty="0" smtClean="0"/>
        </a:p>
        <a:p>
          <a:pPr lvl="0" algn="ctr" defTabSz="1244600">
            <a:lnSpc>
              <a:spcPct val="90000"/>
            </a:lnSpc>
            <a:spcBef>
              <a:spcPct val="0"/>
            </a:spcBef>
            <a:spcAft>
              <a:spcPct val="35000"/>
            </a:spcAft>
          </a:pPr>
          <a:r>
            <a:rPr lang="en-US" sz="1600" kern="1200" dirty="0" smtClean="0"/>
            <a:t>Career goals in technical fields that do not require application of </a:t>
          </a:r>
          <a:r>
            <a:rPr lang="en-US" sz="1600" kern="1200" dirty="0" err="1" smtClean="0"/>
            <a:t>calc</a:t>
          </a:r>
          <a:r>
            <a:rPr lang="en-US" sz="1600" kern="1200" dirty="0" smtClean="0"/>
            <a:t>, advanced algebraic, or advanced stats skills</a:t>
          </a:r>
        </a:p>
        <a:p>
          <a:pPr lvl="0" algn="ctr" defTabSz="1244600">
            <a:lnSpc>
              <a:spcPct val="90000"/>
            </a:lnSpc>
            <a:spcBef>
              <a:spcPct val="0"/>
            </a:spcBef>
            <a:spcAft>
              <a:spcPct val="35000"/>
            </a:spcAft>
          </a:pPr>
          <a:endParaRPr lang="en-US" sz="1600" kern="1200" dirty="0"/>
        </a:p>
      </dsp:txBody>
      <dsp:txXfrm rot="10800000">
        <a:off x="3288209" y="2302056"/>
        <a:ext cx="2503049" cy="2731602"/>
      </dsp:txXfrm>
    </dsp:sp>
    <dsp:sp modelId="{6C9E94AA-6676-4EFD-9CA9-C7FD21F01342}">
      <dsp:nvSpPr>
        <dsp:cNvPr id="0" name=""/>
        <dsp:cNvSpPr/>
      </dsp:nvSpPr>
      <dsp:spPr>
        <a:xfrm>
          <a:off x="6139990" y="306940"/>
          <a:ext cx="2667093" cy="168817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397150-6548-4B00-B49C-A6ADD2E8B71F}">
      <dsp:nvSpPr>
        <dsp:cNvPr id="0" name=""/>
        <dsp:cNvSpPr/>
      </dsp:nvSpPr>
      <dsp:spPr>
        <a:xfrm rot="10800000">
          <a:off x="6156206" y="2302056"/>
          <a:ext cx="2634661" cy="2813624"/>
        </a:xfrm>
        <a:prstGeom prst="round2SameRect">
          <a:avLst>
            <a:gd name="adj1" fmla="val 10500"/>
            <a:gd name="adj2" fmla="val 0"/>
          </a:avLst>
        </a:prstGeom>
        <a:solidFill>
          <a:srgbClr val="0070C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n-US" sz="2800" b="1" kern="1200" dirty="0" smtClean="0"/>
            <a:t>Quantitative Literacy/ Stats</a:t>
          </a:r>
        </a:p>
        <a:p>
          <a:pPr lvl="0" algn="ctr" defTabSz="1244600">
            <a:lnSpc>
              <a:spcPct val="90000"/>
            </a:lnSpc>
            <a:spcBef>
              <a:spcPct val="0"/>
            </a:spcBef>
            <a:spcAft>
              <a:spcPct val="35000"/>
            </a:spcAft>
          </a:pPr>
          <a:r>
            <a:rPr lang="en-US" sz="1600" kern="1200" dirty="0" smtClean="0"/>
            <a:t>Career goals outside of STEM or Technical – focus on general stats, data analysis, quant. literacy, problem solving</a:t>
          </a:r>
        </a:p>
      </dsp:txBody>
      <dsp:txXfrm rot="10800000">
        <a:off x="6237231" y="2302056"/>
        <a:ext cx="2472611" cy="2732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64109-AB78-4F33-859E-5680D66E4E30}">
      <dsp:nvSpPr>
        <dsp:cNvPr id="0" name=""/>
        <dsp:cNvSpPr/>
      </dsp:nvSpPr>
      <dsp:spPr>
        <a:xfrm>
          <a:off x="1026931" y="379750"/>
          <a:ext cx="9294076" cy="4412224"/>
        </a:xfrm>
        <a:prstGeom prst="swooshArrow">
          <a:avLst>
            <a:gd name="adj1" fmla="val 25000"/>
            <a:gd name="adj2" fmla="val 25000"/>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dsp:style>
    </dsp:sp>
    <dsp:sp modelId="{38749B41-A9AE-4406-A60E-1C78F7BD75B4}">
      <dsp:nvSpPr>
        <dsp:cNvPr id="0" name=""/>
        <dsp:cNvSpPr/>
      </dsp:nvSpPr>
      <dsp:spPr>
        <a:xfrm>
          <a:off x="1905504" y="3998626"/>
          <a:ext cx="215877" cy="215877"/>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B2FDD-6D7A-418A-9A61-F9B7B90D8CEF}">
      <dsp:nvSpPr>
        <dsp:cNvPr id="0" name=""/>
        <dsp:cNvSpPr/>
      </dsp:nvSpPr>
      <dsp:spPr>
        <a:xfrm>
          <a:off x="1629358" y="4106564"/>
          <a:ext cx="2373169" cy="139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89" tIns="0" rIns="0" bIns="0" numCol="1" spcCol="1270" anchor="t" anchorCtr="0">
          <a:noAutofit/>
        </a:bodyPr>
        <a:lstStyle/>
        <a:p>
          <a:pPr lvl="0" algn="l" defTabSz="800100">
            <a:lnSpc>
              <a:spcPct val="90000"/>
            </a:lnSpc>
            <a:spcBef>
              <a:spcPct val="0"/>
            </a:spcBef>
            <a:spcAft>
              <a:spcPct val="35000"/>
            </a:spcAft>
          </a:pPr>
          <a:endParaRPr lang="en-US" sz="1800" kern="1200" dirty="0" smtClean="0"/>
        </a:p>
        <a:p>
          <a:pPr lvl="0" algn="l" defTabSz="800100">
            <a:lnSpc>
              <a:spcPct val="90000"/>
            </a:lnSpc>
            <a:spcBef>
              <a:spcPct val="0"/>
            </a:spcBef>
            <a:spcAft>
              <a:spcPct val="35000"/>
            </a:spcAft>
          </a:pPr>
          <a:r>
            <a:rPr lang="en-US" sz="1800" kern="1200" dirty="0" smtClean="0"/>
            <a:t>Statewide Panel is convened and initially considers competencies &amp; requirements</a:t>
          </a:r>
          <a:endParaRPr lang="en-US" sz="1800" kern="1200" dirty="0"/>
        </a:p>
      </dsp:txBody>
      <dsp:txXfrm>
        <a:off x="1629358" y="4106564"/>
        <a:ext cx="2373169" cy="1396162"/>
      </dsp:txXfrm>
    </dsp:sp>
    <dsp:sp modelId="{9BD251D3-7D0C-4072-9241-C35C8EB78423}">
      <dsp:nvSpPr>
        <dsp:cNvPr id="0" name=""/>
        <dsp:cNvSpPr/>
      </dsp:nvSpPr>
      <dsp:spPr>
        <a:xfrm>
          <a:off x="3430723" y="2634141"/>
          <a:ext cx="375438" cy="375438"/>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08F333-34FB-413F-AFDF-BAED9027DB2E}">
      <dsp:nvSpPr>
        <dsp:cNvPr id="0" name=""/>
        <dsp:cNvSpPr/>
      </dsp:nvSpPr>
      <dsp:spPr>
        <a:xfrm>
          <a:off x="3618443" y="2821860"/>
          <a:ext cx="1971052" cy="2680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937" tIns="0" rIns="0" bIns="0" numCol="1" spcCol="1270" anchor="t" anchorCtr="0">
          <a:noAutofit/>
        </a:bodyPr>
        <a:lstStyle/>
        <a:p>
          <a:pPr lvl="0" algn="l" defTabSz="711200">
            <a:lnSpc>
              <a:spcPct val="90000"/>
            </a:lnSpc>
            <a:spcBef>
              <a:spcPct val="0"/>
            </a:spcBef>
            <a:spcAft>
              <a:spcPct val="35000"/>
            </a:spcAft>
          </a:pPr>
          <a:endParaRPr lang="en-US" sz="1600" kern="1200" dirty="0" smtClean="0"/>
        </a:p>
        <a:p>
          <a:pPr lvl="0" algn="l" defTabSz="711200">
            <a:lnSpc>
              <a:spcPct val="90000"/>
            </a:lnSpc>
            <a:spcBef>
              <a:spcPct val="0"/>
            </a:spcBef>
            <a:spcAft>
              <a:spcPct val="35000"/>
            </a:spcAft>
          </a:pPr>
          <a:r>
            <a:rPr lang="en-US" sz="1600" kern="1200" dirty="0" smtClean="0"/>
            <a:t>Final panel recommendations; ISBE/ICCB adopt transitional math criteria</a:t>
          </a:r>
          <a:endParaRPr lang="en-US" sz="1600" kern="1200" dirty="0"/>
        </a:p>
      </dsp:txBody>
      <dsp:txXfrm>
        <a:off x="3618443" y="2821860"/>
        <a:ext cx="1971052" cy="2680866"/>
      </dsp:txXfrm>
    </dsp:sp>
    <dsp:sp modelId="{73B54E5B-C3A1-4A6D-916F-B32A75CC600D}">
      <dsp:nvSpPr>
        <dsp:cNvPr id="0" name=""/>
        <dsp:cNvSpPr/>
      </dsp:nvSpPr>
      <dsp:spPr>
        <a:xfrm>
          <a:off x="5378311" y="1628670"/>
          <a:ext cx="497456" cy="497456"/>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EA4688-EAAA-44E1-8C64-AB4259E5ACB9}">
      <dsp:nvSpPr>
        <dsp:cNvPr id="0" name=""/>
        <dsp:cNvSpPr/>
      </dsp:nvSpPr>
      <dsp:spPr>
        <a:xfrm>
          <a:off x="5627039" y="1877398"/>
          <a:ext cx="1971052" cy="362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592" tIns="0" rIns="0" bIns="0" numCol="1" spcCol="1270" anchor="t" anchorCtr="0">
          <a:noAutofit/>
        </a:bodyPr>
        <a:lstStyle/>
        <a:p>
          <a:pPr lvl="0" algn="l" defTabSz="711200">
            <a:lnSpc>
              <a:spcPct val="90000"/>
            </a:lnSpc>
            <a:spcBef>
              <a:spcPct val="0"/>
            </a:spcBef>
            <a:spcAft>
              <a:spcPct val="35000"/>
            </a:spcAft>
          </a:pPr>
          <a:endParaRPr lang="en-US" sz="1600" kern="1200" dirty="0" smtClean="0"/>
        </a:p>
        <a:p>
          <a:pPr lvl="0" algn="l" defTabSz="711200">
            <a:lnSpc>
              <a:spcPct val="90000"/>
            </a:lnSpc>
            <a:spcBef>
              <a:spcPct val="0"/>
            </a:spcBef>
            <a:spcAft>
              <a:spcPct val="35000"/>
            </a:spcAft>
          </a:pPr>
          <a:r>
            <a:rPr lang="en-US" sz="1600" kern="1200" dirty="0" smtClean="0"/>
            <a:t>ISBE/ICCB adopt phased implementation plan</a:t>
          </a:r>
          <a:endParaRPr lang="en-US" sz="1600" kern="1200" dirty="0"/>
        </a:p>
      </dsp:txBody>
      <dsp:txXfrm>
        <a:off x="5627039" y="1877398"/>
        <a:ext cx="1971052" cy="3625328"/>
      </dsp:txXfrm>
    </dsp:sp>
    <dsp:sp modelId="{EE93561C-0D0C-47BD-9BD0-46181125432B}">
      <dsp:nvSpPr>
        <dsp:cNvPr id="0" name=""/>
        <dsp:cNvSpPr/>
      </dsp:nvSpPr>
      <dsp:spPr>
        <a:xfrm>
          <a:off x="7499539" y="963439"/>
          <a:ext cx="666403" cy="666403"/>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75D291-E3E8-4910-8836-A7F006599CB8}">
      <dsp:nvSpPr>
        <dsp:cNvPr id="0" name=""/>
        <dsp:cNvSpPr/>
      </dsp:nvSpPr>
      <dsp:spPr>
        <a:xfrm>
          <a:off x="7832741" y="1296641"/>
          <a:ext cx="1971052" cy="4206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113" tIns="0" rIns="0" bIns="0" numCol="1" spcCol="1270" anchor="t" anchorCtr="0">
          <a:noAutofit/>
        </a:bodyPr>
        <a:lstStyle/>
        <a:p>
          <a:pPr lvl="0" algn="l" defTabSz="711200">
            <a:lnSpc>
              <a:spcPct val="90000"/>
            </a:lnSpc>
            <a:spcBef>
              <a:spcPct val="0"/>
            </a:spcBef>
            <a:spcAft>
              <a:spcPct val="35000"/>
            </a:spcAft>
          </a:pPr>
          <a:endParaRPr lang="en-US" sz="1600" kern="1200" dirty="0" smtClean="0"/>
        </a:p>
        <a:p>
          <a:pPr lvl="0" algn="l" defTabSz="711200">
            <a:lnSpc>
              <a:spcPct val="90000"/>
            </a:lnSpc>
            <a:spcBef>
              <a:spcPct val="0"/>
            </a:spcBef>
            <a:spcAft>
              <a:spcPct val="35000"/>
            </a:spcAft>
          </a:pPr>
          <a:r>
            <a:rPr lang="en-US" sz="1600" kern="1200" dirty="0" smtClean="0"/>
            <a:t>Any school district may implement</a:t>
          </a:r>
          <a:endParaRPr lang="en-US" sz="1600" kern="1200" dirty="0"/>
        </a:p>
      </dsp:txBody>
      <dsp:txXfrm>
        <a:off x="7832741" y="1296641"/>
        <a:ext cx="1971052" cy="42060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A9CDC-A4FB-499C-AAED-8F2CF4044584}">
      <dsp:nvSpPr>
        <dsp:cNvPr id="0" name=""/>
        <dsp:cNvSpPr/>
      </dsp:nvSpPr>
      <dsp:spPr>
        <a:xfrm>
          <a:off x="1466809" y="0"/>
          <a:ext cx="5194380" cy="2676677"/>
        </a:xfrm>
        <a:prstGeom prst="swooshArrow">
          <a:avLst>
            <a:gd name="adj1" fmla="val 25000"/>
            <a:gd name="adj2" fmla="val 25000"/>
          </a:avLst>
        </a:prstGeom>
        <a:solidFill>
          <a:schemeClr val="bg2">
            <a:lumMod val="75000"/>
          </a:schemeClr>
        </a:solidFill>
        <a:ln>
          <a:noFill/>
        </a:ln>
        <a:effectLst/>
      </dsp:spPr>
      <dsp:style>
        <a:lnRef idx="0">
          <a:scrgbClr r="0" g="0" b="0"/>
        </a:lnRef>
        <a:fillRef idx="1">
          <a:scrgbClr r="0" g="0" b="0"/>
        </a:fillRef>
        <a:effectRef idx="0">
          <a:scrgbClr r="0" g="0" b="0"/>
        </a:effectRef>
        <a:fontRef idx="minor"/>
      </dsp:style>
    </dsp:sp>
    <dsp:sp modelId="{8D91B35C-3B4C-472B-B0F3-DA6C7BDCFFD2}">
      <dsp:nvSpPr>
        <dsp:cNvPr id="0" name=""/>
        <dsp:cNvSpPr/>
      </dsp:nvSpPr>
      <dsp:spPr>
        <a:xfrm>
          <a:off x="5190345" y="542830"/>
          <a:ext cx="316918" cy="316918"/>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EC7A68-A811-4CBD-95FF-E944E0AFF741}">
      <dsp:nvSpPr>
        <dsp:cNvPr id="0" name=""/>
        <dsp:cNvSpPr/>
      </dsp:nvSpPr>
      <dsp:spPr>
        <a:xfrm>
          <a:off x="1884533" y="361660"/>
          <a:ext cx="3538781" cy="1975387"/>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67929" bIns="0" numCol="1" spcCol="1270" anchor="t" anchorCtr="0">
          <a:noAutofit/>
        </a:bodyPr>
        <a:lstStyle/>
        <a:p>
          <a:pPr lvl="0" algn="l" defTabSz="800100">
            <a:lnSpc>
              <a:spcPct val="90000"/>
            </a:lnSpc>
            <a:spcBef>
              <a:spcPct val="0"/>
            </a:spcBef>
            <a:spcAft>
              <a:spcPct val="35000"/>
            </a:spcAft>
          </a:pPr>
          <a:r>
            <a:rPr lang="en-US" sz="1800" b="1" kern="1200" dirty="0" smtClean="0"/>
            <a:t>* Leading high school/community college partnerships inform panel’s and agencies’ work</a:t>
          </a:r>
        </a:p>
      </dsp:txBody>
      <dsp:txXfrm>
        <a:off x="1980963" y="458090"/>
        <a:ext cx="3345921" cy="17825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970939" y="1"/>
            <a:ext cx="3037840" cy="466434"/>
          </a:xfrm>
          <a:prstGeom prst="rect">
            <a:avLst/>
          </a:prstGeom>
        </p:spPr>
        <p:txBody>
          <a:bodyPr vert="horz" lIns="92446" tIns="46223" rIns="92446" bIns="46223" rtlCol="0"/>
          <a:lstStyle>
            <a:lvl1pPr algn="r">
              <a:defRPr sz="1200"/>
            </a:lvl1pPr>
          </a:lstStyle>
          <a:p>
            <a:fld id="{4DF9A331-39B3-4D1E-A1C6-10AE441FC071}" type="datetimeFigureOut">
              <a:rPr lang="en-US" smtClean="0"/>
              <a:t>10/28/2016</a:t>
            </a:fld>
            <a:endParaRPr lang="en-US"/>
          </a:p>
        </p:txBody>
      </p:sp>
      <p:sp>
        <p:nvSpPr>
          <p:cNvPr id="4" name="Footer Placeholder 3"/>
          <p:cNvSpPr>
            <a:spLocks noGrp="1"/>
          </p:cNvSpPr>
          <p:nvPr>
            <p:ph type="ftr" sz="quarter" idx="2"/>
          </p:nvPr>
        </p:nvSpPr>
        <p:spPr>
          <a:xfrm>
            <a:off x="1" y="8829969"/>
            <a:ext cx="3037840"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9"/>
            <a:ext cx="3037840" cy="466433"/>
          </a:xfrm>
          <a:prstGeom prst="rect">
            <a:avLst/>
          </a:prstGeom>
        </p:spPr>
        <p:txBody>
          <a:bodyPr vert="horz" lIns="92446" tIns="46223" rIns="92446" bIns="46223" rtlCol="0" anchor="b"/>
          <a:lstStyle>
            <a:lvl1pPr algn="r">
              <a:defRPr sz="1200"/>
            </a:lvl1pPr>
          </a:lstStyle>
          <a:p>
            <a:fld id="{5FABB868-2EC5-424B-94DB-B391FC146213}" type="slidenum">
              <a:rPr lang="en-US" smtClean="0"/>
              <a:t>‹#›</a:t>
            </a:fld>
            <a:endParaRPr lang="en-US"/>
          </a:p>
        </p:txBody>
      </p:sp>
    </p:spTree>
    <p:extLst>
      <p:ext uri="{BB962C8B-B14F-4D97-AF65-F5344CB8AC3E}">
        <p14:creationId xmlns:p14="http://schemas.microsoft.com/office/powerpoint/2010/main" val="1077041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2446" tIns="46223" rIns="92446" bIns="46223" rtlCol="0"/>
          <a:lstStyle>
            <a:lvl1pPr algn="l">
              <a:defRPr sz="1200"/>
            </a:lvl1pPr>
          </a:lstStyle>
          <a:p>
            <a:endParaRPr lang="es-ES"/>
          </a:p>
        </p:txBody>
      </p:sp>
      <p:sp>
        <p:nvSpPr>
          <p:cNvPr id="3" name="Date Placeholder 2"/>
          <p:cNvSpPr>
            <a:spLocks noGrp="1"/>
          </p:cNvSpPr>
          <p:nvPr>
            <p:ph type="dt" idx="1"/>
          </p:nvPr>
        </p:nvSpPr>
        <p:spPr>
          <a:xfrm>
            <a:off x="3970939" y="1"/>
            <a:ext cx="3037840" cy="466434"/>
          </a:xfrm>
          <a:prstGeom prst="rect">
            <a:avLst/>
          </a:prstGeom>
        </p:spPr>
        <p:txBody>
          <a:bodyPr vert="horz" lIns="92446" tIns="46223" rIns="92446" bIns="46223" rtlCol="0"/>
          <a:lstStyle>
            <a:lvl1pPr algn="r">
              <a:defRPr sz="1200"/>
            </a:lvl1pPr>
          </a:lstStyle>
          <a:p>
            <a:fld id="{7C18D92E-5D13-4645-8556-7E9FCA8534DC}" type="datetimeFigureOut">
              <a:rPr lang="es-ES" smtClean="0"/>
              <a:t>28/10/2016</a:t>
            </a:fld>
            <a:endParaRPr lang="es-ES"/>
          </a:p>
        </p:txBody>
      </p:sp>
      <p:sp>
        <p:nvSpPr>
          <p:cNvPr id="4" name="Slide Image Placeholder 3"/>
          <p:cNvSpPr>
            <a:spLocks noGrp="1" noRot="1" noChangeAspect="1"/>
          </p:cNvSpPr>
          <p:nvPr>
            <p:ph type="sldImg" idx="2"/>
          </p:nvPr>
        </p:nvSpPr>
        <p:spPr>
          <a:xfrm>
            <a:off x="719138" y="1162050"/>
            <a:ext cx="5573712" cy="3136900"/>
          </a:xfrm>
          <a:prstGeom prst="rect">
            <a:avLst/>
          </a:prstGeom>
          <a:noFill/>
          <a:ln w="12700">
            <a:solidFill>
              <a:prstClr val="black"/>
            </a:solidFill>
          </a:ln>
        </p:spPr>
        <p:txBody>
          <a:bodyPr vert="horz" lIns="92446" tIns="46223" rIns="92446" bIns="46223" rtlCol="0" anchor="ctr"/>
          <a:lstStyle/>
          <a:p>
            <a:endParaRPr lang="es-E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1" y="8829969"/>
            <a:ext cx="3037840" cy="466433"/>
          </a:xfrm>
          <a:prstGeom prst="rect">
            <a:avLst/>
          </a:prstGeom>
        </p:spPr>
        <p:txBody>
          <a:bodyPr vert="horz" lIns="92446" tIns="46223" rIns="92446" bIns="46223" rtlCol="0" anchor="b"/>
          <a:lstStyle>
            <a:lvl1pPr algn="l">
              <a:defRPr sz="1200"/>
            </a:lvl1pPr>
          </a:lstStyle>
          <a:p>
            <a:endParaRPr lang="es-E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2446" tIns="46223" rIns="92446" bIns="46223" rtlCol="0" anchor="b"/>
          <a:lstStyle>
            <a:lvl1pPr algn="r">
              <a:defRPr sz="1200"/>
            </a:lvl1pPr>
          </a:lstStyle>
          <a:p>
            <a:fld id="{BD275FC9-ED3E-4878-8704-EDC72456573F}" type="slidenum">
              <a:rPr lang="es-ES" smtClean="0"/>
              <a:t>‹#›</a:t>
            </a:fld>
            <a:endParaRPr lang="es-ES"/>
          </a:p>
        </p:txBody>
      </p:sp>
    </p:spTree>
    <p:extLst>
      <p:ext uri="{BB962C8B-B14F-4D97-AF65-F5344CB8AC3E}">
        <p14:creationId xmlns:p14="http://schemas.microsoft.com/office/powerpoint/2010/main" val="55933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75FC9-ED3E-4878-8704-EDC72456573F}" type="slidenum">
              <a:rPr lang="es-ES" smtClean="0"/>
              <a:t>1</a:t>
            </a:fld>
            <a:endParaRPr lang="es-ES"/>
          </a:p>
        </p:txBody>
      </p:sp>
    </p:spTree>
    <p:extLst>
      <p:ext uri="{BB962C8B-B14F-4D97-AF65-F5344CB8AC3E}">
        <p14:creationId xmlns:p14="http://schemas.microsoft.com/office/powerpoint/2010/main" val="884872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past three years, P-20 Council’s College &amp; Career Readiness Committee has led a process to define policies to improve student transitions from high school to postsecondary education and careers.  This process has included extensive stakeholder engagement, consultation with state agency leadership, and a hearing before the House Higher Education committee.</a:t>
            </a:r>
          </a:p>
          <a:p>
            <a:endParaRPr lang="en-US" dirty="0"/>
          </a:p>
          <a:p>
            <a:r>
              <a:rPr lang="en-US" dirty="0" smtClean="0"/>
              <a:t>In May 2015, House Resolution 477 was adopted to establish advisory committees to issue recommendations in four areas where there was a need and stakeholder consensus to move forward.  Each of these committees met three times from October 2015 through January 2016, involving over 120 members representing school districts, community colleges, universities, employers, state agencies, advocacy organizations, and other stakeholders.  Led to the adoption of a set of recommendations, available on the website link.  Now incorporated into HB 5729 filed by Representative Burke.  I’m going to quickly walk through these, but it’s important to understand the relationship across these four areas – all are seeking to establish more seamless high school and postsecondary systems that orient a student’s education around her individualized career goals, and are more focused on outcomes – what students know – rather than inputs such as seat time and instructional methods.</a:t>
            </a:r>
            <a:endParaRPr lang="en-US" dirty="0"/>
          </a:p>
        </p:txBody>
      </p:sp>
      <p:sp>
        <p:nvSpPr>
          <p:cNvPr id="4" name="Slide Number Placeholder 3"/>
          <p:cNvSpPr>
            <a:spLocks noGrp="1"/>
          </p:cNvSpPr>
          <p:nvPr>
            <p:ph type="sldNum" sz="quarter" idx="10"/>
          </p:nvPr>
        </p:nvSpPr>
        <p:spPr/>
        <p:txBody>
          <a:bodyPr/>
          <a:lstStyle/>
          <a:p>
            <a:fld id="{BD275FC9-ED3E-4878-8704-EDC72456573F}" type="slidenum">
              <a:rPr lang="es-ES" smtClean="0"/>
              <a:t>2</a:t>
            </a:fld>
            <a:endParaRPr lang="es-ES"/>
          </a:p>
        </p:txBody>
      </p:sp>
    </p:spTree>
    <p:extLst>
      <p:ext uri="{BB962C8B-B14F-4D97-AF65-F5344CB8AC3E}">
        <p14:creationId xmlns:p14="http://schemas.microsoft.com/office/powerpoint/2010/main" val="303377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past three years, P-20 Council’s College &amp; Career Readiness Committee has led a process to define policies to improve student transitions from high school to postsecondary education and careers.  This process has included extensive stakeholder engagement, consultation with state agency leadership, and a hearing before the House Higher Education committee.</a:t>
            </a:r>
          </a:p>
          <a:p>
            <a:endParaRPr lang="en-US" dirty="0"/>
          </a:p>
          <a:p>
            <a:r>
              <a:rPr lang="en-US" dirty="0" smtClean="0"/>
              <a:t>In May 2015, House Resolution 477 was adopted to establish advisory committees to issue recommendations in four areas where there was a need and stakeholder consensus to move forward.  Each of these committees met three times from October 2015 through January 2016, involving over 120 members representing school districts, community colleges, universities, employers, state agencies, advocacy organizations, and other stakeholders.  Led to the adoption of a set of recommendations, available on the website link.  Now incorporated into HB 5729 filed by Representative Burke.  I’m going to quickly walk through these, but it’s important to understand the relationship across these four areas – all are seeking to establish more seamless high school and postsecondary systems that orient a student’s education around her individualized career goals, and are more focused on outcomes – what students know – rather than inputs such as seat time and instructional methods.</a:t>
            </a:r>
            <a:endParaRPr lang="en-US" dirty="0"/>
          </a:p>
        </p:txBody>
      </p:sp>
      <p:sp>
        <p:nvSpPr>
          <p:cNvPr id="4" name="Slide Number Placeholder 3"/>
          <p:cNvSpPr>
            <a:spLocks noGrp="1"/>
          </p:cNvSpPr>
          <p:nvPr>
            <p:ph type="sldNum" sz="quarter" idx="10"/>
          </p:nvPr>
        </p:nvSpPr>
        <p:spPr/>
        <p:txBody>
          <a:bodyPr/>
          <a:lstStyle/>
          <a:p>
            <a:fld id="{BD275FC9-ED3E-4878-8704-EDC72456573F}" type="slidenum">
              <a:rPr lang="es-ES" smtClean="0"/>
              <a:t>4</a:t>
            </a:fld>
            <a:endParaRPr lang="es-ES"/>
          </a:p>
        </p:txBody>
      </p:sp>
    </p:spTree>
    <p:extLst>
      <p:ext uri="{BB962C8B-B14F-4D97-AF65-F5344CB8AC3E}">
        <p14:creationId xmlns:p14="http://schemas.microsoft.com/office/powerpoint/2010/main" val="2282257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PaCE</a:t>
            </a:r>
            <a:r>
              <a:rPr lang="en-US" dirty="0"/>
              <a:t> (Postsecondary and Career Expectations) framework provides guidance to parents, teachers, school administrators, community-based organizations, and students on what experiences students should have and what information students should know during their progression from middle grades through high school. The framework is organized around three key areas for student success (</a:t>
            </a:r>
            <a:r>
              <a:rPr lang="en-US" b="1" i="1" dirty="0"/>
              <a:t>Career Exploration and Development</a:t>
            </a:r>
            <a:r>
              <a:rPr lang="en-US" dirty="0"/>
              <a:t>; </a:t>
            </a:r>
            <a:r>
              <a:rPr lang="en-US" b="1" i="1" dirty="0"/>
              <a:t>College Exploration, Preparation, and Selection</a:t>
            </a:r>
            <a:r>
              <a:rPr lang="en-US" dirty="0"/>
              <a:t>; and </a:t>
            </a:r>
            <a:r>
              <a:rPr lang="en-US" b="1" i="1" dirty="0"/>
              <a:t>Financial Aid and Literacy</a:t>
            </a:r>
            <a:r>
              <a:rPr lang="en-US" dirty="0"/>
              <a:t>) and the principle that practical and financial preparation for college and career can and should be done together.  </a:t>
            </a:r>
          </a:p>
          <a:p>
            <a:endParaRPr lang="en-US" dirty="0" smtClean="0"/>
          </a:p>
          <a:p>
            <a:r>
              <a:rPr lang="en-US" dirty="0" smtClean="0"/>
              <a:t>Coordinating framework for </a:t>
            </a:r>
            <a:r>
              <a:rPr lang="en-US" dirty="0"/>
              <a:t>all school districts, community partners, and families </a:t>
            </a:r>
            <a:r>
              <a:rPr lang="en-US" dirty="0" smtClean="0"/>
              <a:t>to understand </a:t>
            </a:r>
            <a:r>
              <a:rPr lang="en-US" dirty="0"/>
              <a:t>that they need to support students to “keep </a:t>
            </a:r>
            <a:r>
              <a:rPr lang="en-US" dirty="0" err="1"/>
              <a:t>PaCE</a:t>
            </a:r>
            <a:r>
              <a:rPr lang="en-US" dirty="0"/>
              <a:t>” and build out the systems that make that happen. </a:t>
            </a:r>
          </a:p>
        </p:txBody>
      </p:sp>
      <p:sp>
        <p:nvSpPr>
          <p:cNvPr id="4" name="Slide Number Placeholder 3"/>
          <p:cNvSpPr>
            <a:spLocks noGrp="1"/>
          </p:cNvSpPr>
          <p:nvPr>
            <p:ph type="sldNum" sz="quarter" idx="10"/>
          </p:nvPr>
        </p:nvSpPr>
        <p:spPr/>
        <p:txBody>
          <a:bodyPr/>
          <a:lstStyle/>
          <a:p>
            <a:fld id="{BD275FC9-ED3E-4878-8704-EDC72456573F}" type="slidenum">
              <a:rPr lang="es-ES" smtClean="0"/>
              <a:t>7</a:t>
            </a:fld>
            <a:endParaRPr lang="es-ES"/>
          </a:p>
        </p:txBody>
      </p:sp>
    </p:spTree>
    <p:extLst>
      <p:ext uri="{BB962C8B-B14F-4D97-AF65-F5344CB8AC3E}">
        <p14:creationId xmlns:p14="http://schemas.microsoft.com/office/powerpoint/2010/main" val="4133700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Transitional math courses are courses delivered to students during the senior year of high school which, if successfully completed as determined based on an overall course grade, result in </a:t>
            </a:r>
            <a:r>
              <a:rPr lang="en-US" dirty="0" err="1"/>
              <a:t>transcripted</a:t>
            </a:r>
            <a:r>
              <a:rPr lang="en-US" dirty="0"/>
              <a:t> credit that can guarantee student placement into either an IAI transfer-level math course or a credit-bearing math course required for career and technical postsecondary education programs.  </a:t>
            </a:r>
            <a:endParaRPr lang="en-US" dirty="0" smtClean="0"/>
          </a:p>
          <a:p>
            <a:pPr lvl="0"/>
            <a:endParaRPr lang="en-US" dirty="0"/>
          </a:p>
          <a:p>
            <a:r>
              <a:rPr lang="en-US" dirty="0"/>
              <a:t>Transitional math courses are typically delivered by high school faculty with community college collaboration defined through a local partnership agreement. While transitional math competencies may be delivered through a stand-alone course, integrated models are </a:t>
            </a:r>
            <a:r>
              <a:rPr lang="en-US" dirty="0" smtClean="0"/>
              <a:t>encouraged.</a:t>
            </a:r>
            <a:endParaRPr lang="en-US" dirty="0"/>
          </a:p>
        </p:txBody>
      </p:sp>
      <p:sp>
        <p:nvSpPr>
          <p:cNvPr id="4" name="Slide Number Placeholder 3"/>
          <p:cNvSpPr>
            <a:spLocks noGrp="1"/>
          </p:cNvSpPr>
          <p:nvPr>
            <p:ph type="sldNum" sz="quarter" idx="10"/>
          </p:nvPr>
        </p:nvSpPr>
        <p:spPr/>
        <p:txBody>
          <a:bodyPr/>
          <a:lstStyle/>
          <a:p>
            <a:fld id="{BD275FC9-ED3E-4878-8704-EDC72456573F}" type="slidenum">
              <a:rPr lang="es-ES" smtClean="0"/>
              <a:t>14</a:t>
            </a:fld>
            <a:endParaRPr lang="es-ES"/>
          </a:p>
        </p:txBody>
      </p:sp>
    </p:spTree>
    <p:extLst>
      <p:ext uri="{BB962C8B-B14F-4D97-AF65-F5344CB8AC3E}">
        <p14:creationId xmlns:p14="http://schemas.microsoft.com/office/powerpoint/2010/main" val="2067658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Transitional math courses are courses delivered to students during the senior year of high school which, if successfully completed as determined based on an overall course grade, result in </a:t>
            </a:r>
            <a:r>
              <a:rPr lang="en-US" dirty="0" err="1"/>
              <a:t>transcripted</a:t>
            </a:r>
            <a:r>
              <a:rPr lang="en-US" dirty="0"/>
              <a:t> credit that can guarantee student placement into either an IAI transfer-level math course or a credit-bearing math course required for career and technical postsecondary education programs.  </a:t>
            </a:r>
            <a:endParaRPr lang="en-US" dirty="0" smtClean="0"/>
          </a:p>
          <a:p>
            <a:pPr lvl="0"/>
            <a:endParaRPr lang="en-US" dirty="0"/>
          </a:p>
          <a:p>
            <a:r>
              <a:rPr lang="en-US" dirty="0"/>
              <a:t>Transitional math courses are typically delivered by high school faculty with community college collaboration defined through a local partnership agreement. While transitional math competencies may be delivered through a stand-alone course, integrated models are </a:t>
            </a:r>
            <a:r>
              <a:rPr lang="en-US" dirty="0" smtClean="0"/>
              <a:t>encouraged.</a:t>
            </a:r>
            <a:endParaRPr lang="en-US" dirty="0"/>
          </a:p>
        </p:txBody>
      </p:sp>
      <p:sp>
        <p:nvSpPr>
          <p:cNvPr id="4" name="Slide Number Placeholder 3"/>
          <p:cNvSpPr>
            <a:spLocks noGrp="1"/>
          </p:cNvSpPr>
          <p:nvPr>
            <p:ph type="sldNum" sz="quarter" idx="10"/>
          </p:nvPr>
        </p:nvSpPr>
        <p:spPr/>
        <p:txBody>
          <a:bodyPr/>
          <a:lstStyle/>
          <a:p>
            <a:fld id="{BD275FC9-ED3E-4878-8704-EDC72456573F}" type="slidenum">
              <a:rPr lang="es-ES" smtClean="0"/>
              <a:t>15</a:t>
            </a:fld>
            <a:endParaRPr lang="es-ES"/>
          </a:p>
        </p:txBody>
      </p:sp>
    </p:spTree>
    <p:extLst>
      <p:ext uri="{BB962C8B-B14F-4D97-AF65-F5344CB8AC3E}">
        <p14:creationId xmlns:p14="http://schemas.microsoft.com/office/powerpoint/2010/main" val="2930015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core common criteria:  </a:t>
            </a:r>
          </a:p>
          <a:p>
            <a:pPr marL="228600" lvl="0" indent="-228600">
              <a:buFont typeface="+mj-lt"/>
              <a:buAutoNum type="arabicPeriod"/>
            </a:pPr>
            <a:r>
              <a:rPr lang="en-US" dirty="0"/>
              <a:t>Students must demonstrate mastery of all required competencies to earn credit.</a:t>
            </a:r>
          </a:p>
          <a:p>
            <a:pPr marL="228600" lvl="0" indent="-228600">
              <a:buFont typeface="+mj-lt"/>
              <a:buAutoNum type="arabicPeriod"/>
            </a:pPr>
            <a:r>
              <a:rPr lang="en-US" dirty="0"/>
              <a:t>Students advance once they have demonstrated mastery, and students receive more time and personalized instruction to demonstrate mastery if needed.</a:t>
            </a:r>
          </a:p>
          <a:p>
            <a:pPr marL="228600" lvl="0" indent="-228600">
              <a:buFont typeface="+mj-lt"/>
              <a:buAutoNum type="arabicPeriod"/>
            </a:pPr>
            <a:r>
              <a:rPr lang="en-US" dirty="0"/>
              <a:t>Students have the ability to attain advanced college and career-related competencies beyond those needed for graduation. There is no “ceiling” for competency attainment while in high school.</a:t>
            </a:r>
          </a:p>
          <a:p>
            <a:pPr marL="228600" lvl="0" indent="-228600">
              <a:buFont typeface="+mj-lt"/>
              <a:buAutoNum type="arabicPeriod"/>
            </a:pPr>
            <a:r>
              <a:rPr lang="en-US" dirty="0"/>
              <a:t>Students are assessed using multiple measures to determine mastery, usually requiring application of knowledge.</a:t>
            </a:r>
          </a:p>
          <a:p>
            <a:pPr marL="228600" lvl="0" indent="-228600">
              <a:buFont typeface="+mj-lt"/>
              <a:buAutoNum type="arabicPeriod"/>
            </a:pPr>
            <a:r>
              <a:rPr lang="en-US" dirty="0"/>
              <a:t>Students can earn credit toward graduation in ways other than seat time, including learning opportunities outside the traditional classroom setting</a:t>
            </a:r>
            <a:r>
              <a:rPr lang="en-US" dirty="0" smtClean="0"/>
              <a:t>.</a:t>
            </a:r>
          </a:p>
          <a:p>
            <a:pPr marL="228600" lvl="0" indent="-228600">
              <a:buFont typeface="+mj-lt"/>
              <a:buAutoNum type="arabicPeriod"/>
            </a:pPr>
            <a:endParaRPr lang="en-US" dirty="0"/>
          </a:p>
          <a:p>
            <a:pPr lvl="0"/>
            <a:r>
              <a:rPr lang="en-US" dirty="0"/>
              <a:t>Districts replacing core academic graduation requirements (language arts, math, or science) with a competency-based system must demonstrate how competencies can be demonstrated in Career and Technical Education (CTE) courses and professional learning experiences. Integrated courses including equal focus on academic and CTE components are </a:t>
            </a:r>
            <a:r>
              <a:rPr lang="en-US" dirty="0" smtClean="0"/>
              <a:t>encouraged.  </a:t>
            </a:r>
            <a:br>
              <a:rPr lang="en-US" dirty="0" smtClean="0"/>
            </a:br>
            <a:endParaRPr lang="en-US" dirty="0" smtClean="0"/>
          </a:p>
          <a:p>
            <a:pPr lvl="0"/>
            <a:r>
              <a:rPr lang="en-US" dirty="0"/>
              <a:t>All plans must incorporate “adaptive competencies” defined by the school district. Adaptive competencies are foundational skills needed for success in college, careers, and life such as, but not limited to, work ethic, professionalism, communication, collaboration and interpersonal skills, and problem-solving. </a:t>
            </a:r>
            <a:endParaRPr lang="en-US" dirty="0" smtClean="0"/>
          </a:p>
          <a:p>
            <a:pPr lvl="0"/>
            <a:endParaRPr lang="en-US" dirty="0"/>
          </a:p>
          <a:p>
            <a:pPr lvl="0"/>
            <a:r>
              <a:rPr lang="en-US" dirty="0" smtClean="0"/>
              <a:t>Postsecondary partners:  No “ceiling” for competency attainment; ensure student outcomes can be translated for admission and financial aid.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75FC9-ED3E-4878-8704-EDC72456573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041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core common criteria:  </a:t>
            </a:r>
          </a:p>
          <a:p>
            <a:pPr marL="228600" lvl="0" indent="-228600">
              <a:buFont typeface="+mj-lt"/>
              <a:buAutoNum type="arabicPeriod"/>
            </a:pPr>
            <a:r>
              <a:rPr lang="en-US" dirty="0"/>
              <a:t>Students must demonstrate mastery of all required competencies to earn credit.</a:t>
            </a:r>
          </a:p>
          <a:p>
            <a:pPr marL="228600" lvl="0" indent="-228600">
              <a:buFont typeface="+mj-lt"/>
              <a:buAutoNum type="arabicPeriod"/>
            </a:pPr>
            <a:r>
              <a:rPr lang="en-US" dirty="0"/>
              <a:t>Students advance once they have demonstrated mastery, and students receive more time and personalized instruction to demonstrate mastery if needed.</a:t>
            </a:r>
          </a:p>
          <a:p>
            <a:pPr marL="228600" lvl="0" indent="-228600">
              <a:buFont typeface="+mj-lt"/>
              <a:buAutoNum type="arabicPeriod"/>
            </a:pPr>
            <a:r>
              <a:rPr lang="en-US" dirty="0"/>
              <a:t>Students have the ability to attain advanced college and career-related competencies beyond those needed for graduation. There is no “ceiling” for competency attainment while in high school.</a:t>
            </a:r>
          </a:p>
          <a:p>
            <a:pPr marL="228600" lvl="0" indent="-228600">
              <a:buFont typeface="+mj-lt"/>
              <a:buAutoNum type="arabicPeriod"/>
            </a:pPr>
            <a:r>
              <a:rPr lang="en-US" dirty="0"/>
              <a:t>Students are assessed using multiple measures to determine mastery, usually requiring application of knowledge.</a:t>
            </a:r>
          </a:p>
          <a:p>
            <a:pPr marL="228600" lvl="0" indent="-228600">
              <a:buFont typeface="+mj-lt"/>
              <a:buAutoNum type="arabicPeriod"/>
            </a:pPr>
            <a:r>
              <a:rPr lang="en-US" dirty="0"/>
              <a:t>Students can earn credit toward graduation in ways other than seat time, including learning opportunities outside the traditional classroom setting</a:t>
            </a:r>
            <a:r>
              <a:rPr lang="en-US" dirty="0" smtClean="0"/>
              <a:t>.</a:t>
            </a:r>
          </a:p>
          <a:p>
            <a:pPr marL="228600" lvl="0" indent="-228600">
              <a:buFont typeface="+mj-lt"/>
              <a:buAutoNum type="arabicPeriod"/>
            </a:pPr>
            <a:endParaRPr lang="en-US" dirty="0"/>
          </a:p>
          <a:p>
            <a:pPr lvl="0"/>
            <a:r>
              <a:rPr lang="en-US" dirty="0"/>
              <a:t>Districts replacing core academic graduation requirements (language arts, math, or science) with a competency-based system must demonstrate how competencies can be demonstrated in Career and Technical Education (CTE) courses and professional learning experiences. Integrated courses including equal focus on academic and CTE components are </a:t>
            </a:r>
            <a:r>
              <a:rPr lang="en-US" dirty="0" smtClean="0"/>
              <a:t>encouraged.  </a:t>
            </a:r>
            <a:br>
              <a:rPr lang="en-US" dirty="0" smtClean="0"/>
            </a:br>
            <a:endParaRPr lang="en-US" dirty="0" smtClean="0"/>
          </a:p>
          <a:p>
            <a:pPr lvl="0"/>
            <a:r>
              <a:rPr lang="en-US" dirty="0"/>
              <a:t>All plans must incorporate “adaptive competencies” defined by the school district. Adaptive competencies are foundational skills needed for success in college, careers, and life such as, but not limited to, work ethic, professionalism, communication, collaboration and interpersonal skills, and problem-solving. </a:t>
            </a:r>
            <a:endParaRPr lang="en-US" dirty="0" smtClean="0"/>
          </a:p>
          <a:p>
            <a:pPr lvl="0"/>
            <a:endParaRPr lang="en-US" dirty="0"/>
          </a:p>
          <a:p>
            <a:pPr lvl="0"/>
            <a:r>
              <a:rPr lang="en-US" dirty="0" smtClean="0"/>
              <a:t>Postsecondary partners:  No “ceiling” for competency attainment; ensure student outcomes can be translated for admission and financial aid.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75FC9-ED3E-4878-8704-EDC72456573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236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2928496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19835071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290090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724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618279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588535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984940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149350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476145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1838114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00514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6308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302493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spTree>
    <p:extLst>
      <p:ext uri="{BB962C8B-B14F-4D97-AF65-F5344CB8AC3E}">
        <p14:creationId xmlns:p14="http://schemas.microsoft.com/office/powerpoint/2010/main" val="1110648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510328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0" y="1122363"/>
            <a:ext cx="9144000" cy="2387600"/>
          </a:xfrm>
        </p:spPr>
        <p:txBody>
          <a:bodyPr anchor="b"/>
          <a:lstStyle>
            <a:lvl1pPr algn="ctr">
              <a:defRPr sz="5998"/>
            </a:lvl1pPr>
          </a:lstStyle>
          <a:p>
            <a:r>
              <a:rPr lang="en-US" smtClean="0"/>
              <a:t>Click to edit Master title style</a:t>
            </a:r>
            <a:endParaRPr lang="es-ES"/>
          </a:p>
        </p:txBody>
      </p:sp>
      <p:sp>
        <p:nvSpPr>
          <p:cNvPr id="3" name="Subtitle 2"/>
          <p:cNvSpPr>
            <a:spLocks noGrp="1"/>
          </p:cNvSpPr>
          <p:nvPr>
            <p:ph type="subTitle" idx="1"/>
          </p:nvPr>
        </p:nvSpPr>
        <p:spPr>
          <a:xfrm>
            <a:off x="1524020"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6669341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853121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78"/>
            <a:ext cx="10515600" cy="2852737"/>
          </a:xfrm>
        </p:spPr>
        <p:txBody>
          <a:bodyPr anchor="b"/>
          <a:lstStyle>
            <a:lvl1pPr>
              <a:defRPr sz="5998"/>
            </a:lvl1pPr>
          </a:lstStyle>
          <a:p>
            <a:r>
              <a:rPr lang="en-US" smtClean="0"/>
              <a:t>Click to edit Master title style</a:t>
            </a:r>
            <a:endParaRPr lang="es-ES"/>
          </a:p>
        </p:txBody>
      </p:sp>
      <p:sp>
        <p:nvSpPr>
          <p:cNvPr id="3" name="Text Placeholder 2"/>
          <p:cNvSpPr>
            <a:spLocks noGrp="1"/>
          </p:cNvSpPr>
          <p:nvPr>
            <p:ph type="body" idx="1"/>
          </p:nvPr>
        </p:nvSpPr>
        <p:spPr>
          <a:xfrm>
            <a:off x="831850" y="4589503"/>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3598055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2640920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08"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3165184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4880582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0968183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199"/>
            </a:lvl1pPr>
          </a:lstStyle>
          <a:p>
            <a:r>
              <a:rPr lang="en-US" smtClean="0"/>
              <a:t>Click to edit Master title style</a:t>
            </a:r>
            <a:endParaRPr lang="es-ES"/>
          </a:p>
        </p:txBody>
      </p:sp>
      <p:sp>
        <p:nvSpPr>
          <p:cNvPr id="3" name="Content Placeholder 2"/>
          <p:cNvSpPr>
            <a:spLocks noGrp="1"/>
          </p:cNvSpPr>
          <p:nvPr>
            <p:ph idx="1"/>
          </p:nvPr>
        </p:nvSpPr>
        <p:spPr>
          <a:xfrm>
            <a:off x="5183188" y="987465"/>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08"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104550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74"/>
            <a:ext cx="2743200" cy="365125"/>
          </a:xfrm>
          <a:prstGeom prst="rect">
            <a:avLst/>
          </a:prstGeom>
        </p:spPr>
        <p:txBody>
          <a:bodyPr/>
          <a:lstStyle/>
          <a:p>
            <a:fld id="{961F0F81-B448-443A-A540-E96E06CD5D20}" type="slidenum">
              <a:rPr lang="es-ES" smtClean="0"/>
              <a:t>‹#›</a:t>
            </a:fld>
            <a:endParaRPr lang="es-E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36"/>
            <a:ext cx="1847850" cy="619125"/>
          </a:xfrm>
          <a:prstGeom prst="rect">
            <a:avLst/>
          </a:prstGeom>
        </p:spPr>
      </p:pic>
    </p:spTree>
    <p:extLst>
      <p:ext uri="{BB962C8B-B14F-4D97-AF65-F5344CB8AC3E}">
        <p14:creationId xmlns:p14="http://schemas.microsoft.com/office/powerpoint/2010/main" val="3551044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199"/>
            </a:lvl1pPr>
          </a:lstStyle>
          <a:p>
            <a:r>
              <a:rPr lang="en-US" smtClean="0"/>
              <a:t>Click to edit Master title style</a:t>
            </a:r>
            <a:endParaRPr lang="es-ES"/>
          </a:p>
        </p:txBody>
      </p:sp>
      <p:sp>
        <p:nvSpPr>
          <p:cNvPr id="3" name="Picture Placeholder 2"/>
          <p:cNvSpPr>
            <a:spLocks noGrp="1"/>
          </p:cNvSpPr>
          <p:nvPr>
            <p:ph type="pic" idx="1"/>
          </p:nvPr>
        </p:nvSpPr>
        <p:spPr>
          <a:xfrm>
            <a:off x="5183188" y="987465"/>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s-ES"/>
          </a:p>
        </p:txBody>
      </p:sp>
      <p:sp>
        <p:nvSpPr>
          <p:cNvPr id="4" name="Text Placeholder 3"/>
          <p:cNvSpPr>
            <a:spLocks noGrp="1"/>
          </p:cNvSpPr>
          <p:nvPr>
            <p:ph type="body" sz="half" idx="2"/>
          </p:nvPr>
        </p:nvSpPr>
        <p:spPr>
          <a:xfrm>
            <a:off x="839808"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4057320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205696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0"/>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1271575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0" y="1122363"/>
            <a:ext cx="9144000" cy="2387600"/>
          </a:xfrm>
        </p:spPr>
        <p:txBody>
          <a:bodyPr anchor="b"/>
          <a:lstStyle>
            <a:lvl1pPr algn="ctr">
              <a:defRPr sz="5998"/>
            </a:lvl1pPr>
          </a:lstStyle>
          <a:p>
            <a:r>
              <a:rPr lang="en-US" smtClean="0"/>
              <a:t>Click to edit Master title style</a:t>
            </a:r>
            <a:endParaRPr lang="es-ES"/>
          </a:p>
        </p:txBody>
      </p:sp>
      <p:sp>
        <p:nvSpPr>
          <p:cNvPr id="3" name="Subtitle 2"/>
          <p:cNvSpPr>
            <a:spLocks noGrp="1"/>
          </p:cNvSpPr>
          <p:nvPr>
            <p:ph type="subTitle" idx="1"/>
          </p:nvPr>
        </p:nvSpPr>
        <p:spPr>
          <a:xfrm>
            <a:off x="1524020"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0"/>
            <a:ext cx="2743200" cy="365125"/>
          </a:xfrm>
          <a:prstGeom prst="rect">
            <a:avLst/>
          </a:prstGeom>
        </p:spPr>
        <p:txBody>
          <a:bodyPr/>
          <a:lstStyle/>
          <a:p>
            <a:fld id="{961F0F81-B448-443A-A540-E96E06CD5D20}" type="slidenum">
              <a:rPr lang="es-ES" smtClean="0">
                <a:solidFill>
                  <a:prstClr val="black"/>
                </a:solidFill>
              </a:rPr>
              <a:pPr/>
              <a:t>‹#›</a:t>
            </a:fld>
            <a:endParaRPr lang="es-ES">
              <a:solidFill>
                <a:prstClr val="black"/>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52"/>
            <a:ext cx="1847850" cy="619125"/>
          </a:xfrm>
          <a:prstGeom prst="rect">
            <a:avLst/>
          </a:prstGeom>
        </p:spPr>
      </p:pic>
    </p:spTree>
    <p:extLst>
      <p:ext uri="{BB962C8B-B14F-4D97-AF65-F5344CB8AC3E}">
        <p14:creationId xmlns:p14="http://schemas.microsoft.com/office/powerpoint/2010/main" val="13524154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0"/>
            <a:ext cx="2743200" cy="365125"/>
          </a:xfrm>
          <a:prstGeom prst="rect">
            <a:avLst/>
          </a:prstGeom>
        </p:spPr>
        <p:txBody>
          <a:bodyPr/>
          <a:lstStyle/>
          <a:p>
            <a:fld id="{961F0F81-B448-443A-A540-E96E06CD5D20}"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5724901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604260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10146848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8028590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5871893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t>28/10/2016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1720355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t>28/10/2016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a:xfrm>
            <a:off x="8610600" y="6356374"/>
            <a:ext cx="2743200" cy="365125"/>
          </a:xfrm>
          <a:prstGeom prst="rect">
            <a:avLst/>
          </a:prstGeom>
        </p:spPr>
        <p:txBody>
          <a:bodyPr/>
          <a:lstStyle/>
          <a:p>
            <a:fld id="{961F0F81-B448-443A-A540-E96E06CD5D20}" type="slidenum">
              <a:rPr lang="es-ES" smtClean="0"/>
              <a:t>‹#›</a:t>
            </a:fld>
            <a:endParaRPr lang="es-ES"/>
          </a:p>
        </p:txBody>
      </p:sp>
    </p:spTree>
    <p:extLst>
      <p:ext uri="{BB962C8B-B14F-4D97-AF65-F5344CB8AC3E}">
        <p14:creationId xmlns:p14="http://schemas.microsoft.com/office/powerpoint/2010/main" val="4244380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t>28/10/2016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0391647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t>28/10/2016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14373846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8442289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0019118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16205079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29932502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t>‹#›</a:t>
            </a:fld>
            <a:endParaRPr lang="es-E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36"/>
            <a:ext cx="1847850" cy="619125"/>
          </a:xfrm>
          <a:prstGeom prst="rect">
            <a:avLst/>
          </a:prstGeom>
        </p:spPr>
      </p:pic>
    </p:spTree>
    <p:extLst>
      <p:ext uri="{BB962C8B-B14F-4D97-AF65-F5344CB8AC3E}">
        <p14:creationId xmlns:p14="http://schemas.microsoft.com/office/powerpoint/2010/main" val="28325534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t>28/10/2016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t>‹#›</a:t>
            </a:fld>
            <a:endParaRPr lang="es-ES"/>
          </a:p>
        </p:txBody>
      </p:sp>
    </p:spTree>
    <p:extLst>
      <p:ext uri="{BB962C8B-B14F-4D97-AF65-F5344CB8AC3E}">
        <p14:creationId xmlns:p14="http://schemas.microsoft.com/office/powerpoint/2010/main" val="5133625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132246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01550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12C1ED66-4C4A-44D7-BFA8-2AB0C166B4F3}"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31961520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897033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545279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735269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818987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437130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884491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229210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605621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043519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spTree>
    <p:extLst>
      <p:ext uri="{BB962C8B-B14F-4D97-AF65-F5344CB8AC3E}">
        <p14:creationId xmlns:p14="http://schemas.microsoft.com/office/powerpoint/2010/main" val="124604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12C1ED66-4C4A-44D7-BFA8-2AB0C166B4F3}"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8534777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550092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594059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657490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960466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753255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952959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557828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8722088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21079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85964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62"/>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C1ED66-4C4A-44D7-BFA8-2AB0C166B4F3}"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14224315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593102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771517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spTree>
    <p:extLst>
      <p:ext uri="{BB962C8B-B14F-4D97-AF65-F5344CB8AC3E}">
        <p14:creationId xmlns:p14="http://schemas.microsoft.com/office/powerpoint/2010/main" val="41274305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205932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32800" y="1447800"/>
            <a:ext cx="3180696" cy="6858000"/>
          </a:xfrm>
          <a:prstGeom prst="rect">
            <a:avLst/>
          </a:prstGeom>
        </p:spPr>
      </p:pic>
    </p:spTree>
    <p:extLst>
      <p:ext uri="{BB962C8B-B14F-4D97-AF65-F5344CB8AC3E}">
        <p14:creationId xmlns:p14="http://schemas.microsoft.com/office/powerpoint/2010/main" val="2321612034"/>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5025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400" y="1295400"/>
            <a:ext cx="3417832" cy="6858000"/>
          </a:xfrm>
          <a:prstGeom prst="rect">
            <a:avLst/>
          </a:prstGeom>
        </p:spPr>
      </p:pic>
    </p:spTree>
    <p:extLst>
      <p:ext uri="{BB962C8B-B14F-4D97-AF65-F5344CB8AC3E}">
        <p14:creationId xmlns:p14="http://schemas.microsoft.com/office/powerpoint/2010/main" val="2916551105"/>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9053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08888BC-AB3D-4178-A01F-763D10789FE5}" type="datetime1">
              <a:rPr lang="en-US" smtClean="0"/>
              <a:pPr/>
              <a:t>10/28/2016</a:t>
            </a:fld>
            <a:endParaRPr lang="en-US"/>
          </a:p>
        </p:txBody>
      </p:sp>
      <p:sp>
        <p:nvSpPr>
          <p:cNvPr id="5" name="Footer Placeholder 4"/>
          <p:cNvSpPr>
            <a:spLocks noGrp="1"/>
          </p:cNvSpPr>
          <p:nvPr>
            <p:ph type="ftr" sz="quarter" idx="11"/>
          </p:nvPr>
        </p:nvSpPr>
        <p:spPr/>
        <p:txBody>
          <a:bodyPr/>
          <a:lstStyle/>
          <a:p>
            <a:endParaRPr lang="en-US"/>
          </a:p>
        </p:txBody>
      </p:sp>
      <p:cxnSp>
        <p:nvCxnSpPr>
          <p:cNvPr id="8" name="Straight Connector 7"/>
          <p:cNvCxnSpPr/>
          <p:nvPr/>
        </p:nvCxnSpPr>
        <p:spPr>
          <a:xfrm>
            <a:off x="914400" y="3398520"/>
            <a:ext cx="10464800" cy="1588"/>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stretch>
            <a:fillRect/>
          </a:stretch>
        </p:blipFill>
        <p:spPr>
          <a:xfrm>
            <a:off x="9271000" y="5362892"/>
            <a:ext cx="2438400" cy="876300"/>
          </a:xfrm>
          <a:prstGeom prst="rect">
            <a:avLst/>
          </a:prstGeom>
        </p:spPr>
      </p:pic>
      <p:sp>
        <p:nvSpPr>
          <p:cNvPr id="9" name="Content Placeholder 8"/>
          <p:cNvSpPr>
            <a:spLocks noGrp="1"/>
          </p:cNvSpPr>
          <p:nvPr>
            <p:ph sz="quarter" idx="12"/>
          </p:nvPr>
        </p:nvSpPr>
        <p:spPr>
          <a:xfrm>
            <a:off x="7277100" y="3298825"/>
            <a:ext cx="2298700" cy="1412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Box 9"/>
          <p:cNvSpPr txBox="1"/>
          <p:nvPr userDrawn="1"/>
        </p:nvSpPr>
        <p:spPr>
          <a:xfrm>
            <a:off x="9271000" y="6239192"/>
            <a:ext cx="2438400" cy="584775"/>
          </a:xfrm>
          <a:prstGeom prst="rect">
            <a:avLst/>
          </a:prstGeom>
          <a:noFill/>
        </p:spPr>
        <p:txBody>
          <a:bodyPr wrap="square" rtlCol="0">
            <a:spAutoFit/>
          </a:bodyPr>
          <a:lstStyle/>
          <a:p>
            <a:pPr algn="ctr"/>
            <a:r>
              <a:rPr lang="en-US" sz="1600" b="1" i="0" dirty="0" smtClean="0">
                <a:solidFill>
                  <a:srgbClr val="002060"/>
                </a:solidFill>
              </a:rPr>
              <a:t>College &amp; Career Readiness</a:t>
            </a:r>
            <a:r>
              <a:rPr lang="en-US" sz="1600" b="1" i="0" baseline="0" dirty="0" smtClean="0">
                <a:solidFill>
                  <a:srgbClr val="002060"/>
                </a:solidFill>
              </a:rPr>
              <a:t> Committee</a:t>
            </a:r>
            <a:endParaRPr lang="en-US" sz="1600" b="1" i="0" dirty="0">
              <a:solidFill>
                <a:srgbClr val="002060"/>
              </a:solidFill>
            </a:endParaRPr>
          </a:p>
        </p:txBody>
      </p:sp>
    </p:spTree>
    <p:extLst>
      <p:ext uri="{BB962C8B-B14F-4D97-AF65-F5344CB8AC3E}">
        <p14:creationId xmlns:p14="http://schemas.microsoft.com/office/powerpoint/2010/main" val="31996205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109728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6E8F3-1C5F-4581-8F11-327AE3F34863}" type="datetime1">
              <a:rPr lang="en-US" smtClean="0"/>
              <a:pPr/>
              <a:t>10/28/2016</a:t>
            </a:fld>
            <a:endParaRPr lang="en-US"/>
          </a:p>
        </p:txBody>
      </p:sp>
      <p:sp>
        <p:nvSpPr>
          <p:cNvPr id="5" name="Footer Placeholder 4"/>
          <p:cNvSpPr>
            <a:spLocks noGrp="1"/>
          </p:cNvSpPr>
          <p:nvPr>
            <p:ph type="ftr" sz="quarter" idx="11"/>
          </p:nvPr>
        </p:nvSpPr>
        <p:spPr/>
        <p:txBody>
          <a:bodyPr/>
          <a:lstStyle>
            <a:lvl1pPr>
              <a:defRPr b="1" i="1"/>
            </a:lvl1pPr>
          </a:lstStyle>
          <a:p>
            <a:r>
              <a:rPr lang="en-US" smtClean="0"/>
              <a:t>HR 477 Advisory Committee</a:t>
            </a:r>
            <a:endParaRPr lang="en-US"/>
          </a:p>
        </p:txBody>
      </p:sp>
      <p:sp>
        <p:nvSpPr>
          <p:cNvPr id="6" name="Slide Number Placeholder 5"/>
          <p:cNvSpPr>
            <a:spLocks noGrp="1"/>
          </p:cNvSpPr>
          <p:nvPr>
            <p:ph type="sldNum" sz="quarter" idx="12"/>
          </p:nvPr>
        </p:nvSpPr>
        <p:spPr>
          <a:xfrm>
            <a:off x="10724108" y="0"/>
            <a:ext cx="1422400" cy="329184"/>
          </a:xfrm>
        </p:spPr>
        <p:txBody>
          <a:bodyPr/>
          <a:lstStyle>
            <a:lvl1pPr algn="ctr">
              <a:defRPr/>
            </a:lvl1pPr>
          </a:lstStyle>
          <a:p>
            <a:fld id="{540BFDBE-36C1-4306-8DAB-884CCB500295}"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9504802" y="5452796"/>
            <a:ext cx="2438611" cy="871804"/>
          </a:xfrm>
          <a:prstGeom prst="rect">
            <a:avLst/>
          </a:prstGeom>
        </p:spPr>
      </p:pic>
      <p:pic>
        <p:nvPicPr>
          <p:cNvPr id="8" name="Picture 7"/>
          <p:cNvPicPr>
            <a:picLocks noChangeAspect="1"/>
          </p:cNvPicPr>
          <p:nvPr userDrawn="1"/>
        </p:nvPicPr>
        <p:blipFill>
          <a:blip r:embed="rId3"/>
          <a:stretch>
            <a:fillRect/>
          </a:stretch>
        </p:blipFill>
        <p:spPr>
          <a:xfrm>
            <a:off x="9601094" y="6309254"/>
            <a:ext cx="2438611" cy="676715"/>
          </a:xfrm>
          <a:prstGeom prst="rect">
            <a:avLst/>
          </a:prstGeom>
        </p:spPr>
      </p:pic>
    </p:spTree>
    <p:extLst>
      <p:ext uri="{BB962C8B-B14F-4D97-AF65-F5344CB8AC3E}">
        <p14:creationId xmlns:p14="http://schemas.microsoft.com/office/powerpoint/2010/main" val="328687588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12C1ED66-4C4A-44D7-BFA8-2AB0C166B4F3}"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15692030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8064" y="2057401"/>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48064" y="4304046"/>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285B63-905D-4DD4-AEF7-9E4C3FF88F84}" type="datetime1">
              <a:rPr lang="en-US" smtClean="0"/>
              <a:pPr/>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01664" y="10236"/>
            <a:ext cx="1422400" cy="329184"/>
          </a:xfrm>
        </p:spPr>
        <p:txBody>
          <a:bodyPr/>
          <a:lstStyle>
            <a:lvl1pPr algn="ctr">
              <a:defRPr/>
            </a:lvl1pPr>
          </a:lstStyle>
          <a:p>
            <a:fld id="{540BFDBE-36C1-4306-8DAB-884CCB500295}" type="slidenum">
              <a:rPr lang="en-US" smtClean="0"/>
              <a:pPr/>
              <a:t>‹#›</a:t>
            </a:fld>
            <a:endParaRPr lang="en-US"/>
          </a:p>
        </p:txBody>
      </p:sp>
      <p:cxnSp>
        <p:nvCxnSpPr>
          <p:cNvPr id="7" name="Straight Connector 6"/>
          <p:cNvCxnSpPr/>
          <p:nvPr/>
        </p:nvCxnSpPr>
        <p:spPr>
          <a:xfrm>
            <a:off x="948064" y="426720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064" y="5638800"/>
            <a:ext cx="2404736" cy="878334"/>
          </a:xfrm>
          <a:prstGeom prst="rect">
            <a:avLst/>
          </a:prstGeom>
        </p:spPr>
      </p:pic>
    </p:spTree>
    <p:extLst>
      <p:ext uri="{BB962C8B-B14F-4D97-AF65-F5344CB8AC3E}">
        <p14:creationId xmlns:p14="http://schemas.microsoft.com/office/powerpoint/2010/main" val="847723926"/>
      </p:ext>
    </p:extLst>
  </p:cSld>
  <p:clrMapOvr>
    <a:overrideClrMapping bg1="dk1" tx1="lt1" bg2="dk2" tx2="lt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12DDD7-AB4E-4E2A-8E13-9634D24610DD}" type="datetime1">
              <a:rPr lang="en-US" smtClean="0"/>
              <a:pPr/>
              <a:t>10/28/2016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48371" y="2275"/>
            <a:ext cx="1422400" cy="329184"/>
          </a:xfrm>
        </p:spPr>
        <p:txBody>
          <a:bodyPr/>
          <a:lstStyle>
            <a:lvl1pPr algn="ctr">
              <a:defRPr/>
            </a:lvl1pPr>
          </a:lstStyle>
          <a:p>
            <a:fld id="{540BFDBE-36C1-4306-8DAB-884CCB500295}"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200" y="6400800"/>
            <a:ext cx="1219200" cy="419111"/>
          </a:xfrm>
          <a:prstGeom prst="rect">
            <a:avLst/>
          </a:prstGeom>
        </p:spPr>
      </p:pic>
    </p:spTree>
    <p:extLst>
      <p:ext uri="{BB962C8B-B14F-4D97-AF65-F5344CB8AC3E}">
        <p14:creationId xmlns:p14="http://schemas.microsoft.com/office/powerpoint/2010/main" val="23387553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242560"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954647-289C-475D-8F11-349ECC3C57EE}" type="datetime1">
              <a:rPr lang="en-US" smtClean="0"/>
              <a:pPr/>
              <a:t>10/28/2016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0760501" y="0"/>
            <a:ext cx="1422400" cy="329184"/>
          </a:xfrm>
        </p:spPr>
        <p:txBody>
          <a:bodyPr/>
          <a:lstStyle>
            <a:lvl1pPr algn="ctr">
              <a:defRPr/>
            </a:lvl1pPr>
          </a:lstStyle>
          <a:p>
            <a:fld id="{540BFDBE-36C1-4306-8DAB-884CCB500295}" type="slidenum">
              <a:rPr lang="en-US" smtClean="0"/>
              <a:pPr/>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324600"/>
            <a:ext cx="1219200" cy="421134"/>
          </a:xfrm>
          <a:prstGeom prst="rect">
            <a:avLst/>
          </a:prstGeom>
        </p:spPr>
      </p:pic>
    </p:spTree>
    <p:extLst>
      <p:ext uri="{BB962C8B-B14F-4D97-AF65-F5344CB8AC3E}">
        <p14:creationId xmlns:p14="http://schemas.microsoft.com/office/powerpoint/2010/main" val="5084051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16F25C-3AC5-46D9-9E9C-1047934FFA95}" type="datetime1">
              <a:rPr lang="en-US" smtClean="0"/>
              <a:pPr/>
              <a:t>10/28/2016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0BFDBE-36C1-4306-8DAB-884CCB500295}"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541" y="5844096"/>
            <a:ext cx="1651000" cy="601092"/>
          </a:xfrm>
          <a:prstGeom prst="rect">
            <a:avLst/>
          </a:prstGeom>
        </p:spPr>
      </p:pic>
    </p:spTree>
    <p:extLst>
      <p:ext uri="{BB962C8B-B14F-4D97-AF65-F5344CB8AC3E}">
        <p14:creationId xmlns:p14="http://schemas.microsoft.com/office/powerpoint/2010/main" val="18985226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54C96-05A7-4E32-9F24-DC32ABDE616A}" type="datetime1">
              <a:rPr lang="en-US" smtClean="0"/>
              <a:pPr/>
              <a:t>10/28/2016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0BFDBE-36C1-4306-8DAB-884CCB500295}"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541" y="5844096"/>
            <a:ext cx="1651000" cy="601092"/>
          </a:xfrm>
          <a:prstGeom prst="rect">
            <a:avLst/>
          </a:prstGeom>
        </p:spPr>
      </p:pic>
    </p:spTree>
    <p:extLst>
      <p:ext uri="{BB962C8B-B14F-4D97-AF65-F5344CB8AC3E}">
        <p14:creationId xmlns:p14="http://schemas.microsoft.com/office/powerpoint/2010/main" val="20432779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E50D0-4AB7-405A-96C0-862EAB38E193}" type="datetime1">
              <a:rPr lang="en-US" smtClean="0"/>
              <a:pPr/>
              <a:t>10/28/2016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BFDBE-36C1-4306-8DAB-884CCB500295}" type="slidenum">
              <a:rPr lang="en-US" smtClean="0"/>
              <a:pPr/>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541" y="5844096"/>
            <a:ext cx="1651000" cy="601092"/>
          </a:xfrm>
          <a:prstGeom prst="rect">
            <a:avLst/>
          </a:prstGeom>
        </p:spPr>
      </p:pic>
    </p:spTree>
    <p:extLst>
      <p:ext uri="{BB962C8B-B14F-4D97-AF65-F5344CB8AC3E}">
        <p14:creationId xmlns:p14="http://schemas.microsoft.com/office/powerpoint/2010/main" val="39569552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2275CE-C29D-40CE-B40E-0FCB922924F9}" type="datetime1">
              <a:rPr lang="en-US" smtClean="0"/>
              <a:pPr/>
              <a:t>10/28/2016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BFDBE-36C1-4306-8DAB-884CCB500295}"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541" y="5844096"/>
            <a:ext cx="1651000" cy="601092"/>
          </a:xfrm>
          <a:prstGeom prst="rect">
            <a:avLst/>
          </a:prstGeom>
        </p:spPr>
      </p:pic>
    </p:spTree>
    <p:extLst>
      <p:ext uri="{BB962C8B-B14F-4D97-AF65-F5344CB8AC3E}">
        <p14:creationId xmlns:p14="http://schemas.microsoft.com/office/powerpoint/2010/main" val="9026819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ACCA40-2611-4553-801F-926C258A9C13}" type="datetime1">
              <a:rPr lang="en-US" smtClean="0"/>
              <a:pPr/>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BFDBE-36C1-4306-8DAB-884CCB500295}"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541" y="5844096"/>
            <a:ext cx="1651000" cy="601092"/>
          </a:xfrm>
          <a:prstGeom prst="rect">
            <a:avLst/>
          </a:prstGeom>
        </p:spPr>
      </p:pic>
    </p:spTree>
    <p:extLst>
      <p:ext uri="{BB962C8B-B14F-4D97-AF65-F5344CB8AC3E}">
        <p14:creationId xmlns:p14="http://schemas.microsoft.com/office/powerpoint/2010/main" val="41937769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4E42BC-AA4B-4009-B578-83601D3C1D23}" type="datetime1">
              <a:rPr lang="en-US" smtClean="0"/>
              <a:pPr/>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BFDBE-36C1-4306-8DAB-884CCB500295}"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541" y="5844096"/>
            <a:ext cx="1651000" cy="601092"/>
          </a:xfrm>
          <a:prstGeom prst="rect">
            <a:avLst/>
          </a:prstGeom>
        </p:spPr>
      </p:pic>
    </p:spTree>
    <p:extLst>
      <p:ext uri="{BB962C8B-B14F-4D97-AF65-F5344CB8AC3E}">
        <p14:creationId xmlns:p14="http://schemas.microsoft.com/office/powerpoint/2010/main" val="40331185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smtClean="0"/>
              <a:t>Click to edit Master title style</a:t>
            </a:r>
            <a:endParaRPr lang="es-ES"/>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552731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12C1ED66-4C4A-44D7-BFA8-2AB0C166B4F3}" type="datetimeFigureOut">
              <a:rPr lang="es-ES" smtClean="0"/>
              <a:t>28/10/2016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27306884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666316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smtClean="0"/>
              <a:t>Click to edit Master title style</a:t>
            </a:r>
            <a:endParaRPr lang="es-ES"/>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6689537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5366494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5913443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0884259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7646853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smtClean="0"/>
              <a:t>Click to edit Master title style</a:t>
            </a:r>
            <a:endParaRPr lang="es-ES"/>
          </a:p>
        </p:txBody>
      </p:sp>
      <p:sp>
        <p:nvSpPr>
          <p:cNvPr id="3" name="Content Placeholder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4960842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smtClean="0"/>
              <a:t>Click to edit Master title style</a:t>
            </a:r>
            <a:endParaRPr lang="es-ES"/>
          </a:p>
        </p:txBody>
      </p:sp>
      <p:sp>
        <p:nvSpPr>
          <p:cNvPr id="3" name="Picture Placeholder 2"/>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s-E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3691336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8802685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4191371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12C1ED66-4C4A-44D7-BFA8-2AB0C166B4F3}" type="datetimeFigureOut">
              <a:rPr lang="es-ES" smtClean="0"/>
              <a:t>28/10/2016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41921916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smtClean="0"/>
              <a:t>Click to edit Master title style</a:t>
            </a:r>
            <a:endParaRPr lang="es-ES"/>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61F0F81-B448-443A-A540-E96E06CD5D20}" type="slidenum">
              <a:rPr lang="es-ES" smtClean="0">
                <a:solidFill>
                  <a:prstClr val="black"/>
                </a:solidFill>
              </a:rPr>
              <a:pPr/>
              <a:t>‹#›</a:t>
            </a:fld>
            <a:endParaRPr lang="es-ES">
              <a:solidFill>
                <a:prstClr val="black"/>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14"/>
            <a:ext cx="1847850" cy="619125"/>
          </a:xfrm>
          <a:prstGeom prst="rect">
            <a:avLst/>
          </a:prstGeom>
        </p:spPr>
      </p:pic>
    </p:spTree>
    <p:extLst>
      <p:ext uri="{BB962C8B-B14F-4D97-AF65-F5344CB8AC3E}">
        <p14:creationId xmlns:p14="http://schemas.microsoft.com/office/powerpoint/2010/main" val="3760079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61F0F81-B448-443A-A540-E96E06CD5D20}"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34949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2474026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1ED66-4C4A-44D7-BFA8-2AB0C166B4F3}" type="datetimeFigureOut">
              <a:rPr lang="es-ES" smtClean="0"/>
              <a:t>28/10/2016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2611872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1ED66-4C4A-44D7-BFA8-2AB0C166B4F3}"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2906694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1ED66-4C4A-44D7-BFA8-2AB0C166B4F3}"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2050905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12C1ED66-4C4A-44D7-BFA8-2AB0C166B4F3}"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3494269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12C1ED66-4C4A-44D7-BFA8-2AB0C166B4F3}"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D6E7E26-412F-41E3-82C8-C28E0FB7AA57}" type="slidenum">
              <a:rPr lang="es-ES" smtClean="0"/>
              <a:t>‹#›</a:t>
            </a:fld>
            <a:endParaRPr lang="es-ES"/>
          </a:p>
        </p:txBody>
      </p:sp>
    </p:spTree>
    <p:extLst>
      <p:ext uri="{BB962C8B-B14F-4D97-AF65-F5344CB8AC3E}">
        <p14:creationId xmlns:p14="http://schemas.microsoft.com/office/powerpoint/2010/main" val="3663192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EA276AA-C617-4560-A383-E13F3E96F9BC}"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177933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EA276AA-C617-4560-A383-E13F3E96F9BC}"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114291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62"/>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A276AA-C617-4560-A383-E13F3E96F9BC}"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599001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EA276AA-C617-4560-A383-E13F3E96F9BC}"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1453842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EA276AA-C617-4560-A383-E13F3E96F9BC}" type="datetimeFigureOut">
              <a:rPr lang="es-ES" smtClean="0"/>
              <a:t>28/10/2016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2199893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62"/>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166768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EA276AA-C617-4560-A383-E13F3E96F9BC}" type="datetimeFigureOut">
              <a:rPr lang="es-ES" smtClean="0"/>
              <a:t>28/10/2016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475491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A276AA-C617-4560-A383-E13F3E96F9BC}" type="datetimeFigureOut">
              <a:rPr lang="es-ES" smtClean="0"/>
              <a:t>28/10/2016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2060854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A276AA-C617-4560-A383-E13F3E96F9BC}"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1094646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A276AA-C617-4560-A383-E13F3E96F9BC}"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28093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EA276AA-C617-4560-A383-E13F3E96F9BC}"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1577179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EA276AA-C617-4560-A383-E13F3E96F9BC}"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F66849-B610-4EA0-82D0-9E922E1034DE}" type="slidenum">
              <a:rPr lang="es-ES" smtClean="0"/>
              <a:t>‹#›</a:t>
            </a:fld>
            <a:endParaRPr lang="es-ES"/>
          </a:p>
        </p:txBody>
      </p:sp>
    </p:spTree>
    <p:extLst>
      <p:ext uri="{BB962C8B-B14F-4D97-AF65-F5344CB8AC3E}">
        <p14:creationId xmlns:p14="http://schemas.microsoft.com/office/powerpoint/2010/main" val="630267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3567085D-CB86-49BD-A953-46E39CCF1E90}"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3228881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3567085D-CB86-49BD-A953-46E39CCF1E90}"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1061293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62"/>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67085D-CB86-49BD-A953-46E39CCF1E90}"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2071505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3567085D-CB86-49BD-A953-46E39CCF1E90}"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271414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2026173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3567085D-CB86-49BD-A953-46E39CCF1E90}" type="datetimeFigureOut">
              <a:rPr lang="es-ES" smtClean="0"/>
              <a:t>28/10/2016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477878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3567085D-CB86-49BD-A953-46E39CCF1E90}" type="datetimeFigureOut">
              <a:rPr lang="es-ES" smtClean="0"/>
              <a:t>28/10/2016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2647292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67085D-CB86-49BD-A953-46E39CCF1E90}" type="datetimeFigureOut">
              <a:rPr lang="es-ES" smtClean="0"/>
              <a:t>28/10/2016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365054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67085D-CB86-49BD-A953-46E39CCF1E90}"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2826077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67085D-CB86-49BD-A953-46E39CCF1E90}"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344416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3567085D-CB86-49BD-A953-46E39CCF1E90}"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3714254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3567085D-CB86-49BD-A953-46E39CCF1E90}" type="datetimeFigureOut">
              <a:rPr lang="es-ES" smtClean="0"/>
              <a:t>28/10/2016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5EBE9B-00B8-4250-A54E-97F600C5EAC7}" type="slidenum">
              <a:rPr lang="es-ES" smtClean="0"/>
              <a:t>‹#›</a:t>
            </a:fld>
            <a:endParaRPr lang="es-ES"/>
          </a:p>
        </p:txBody>
      </p:sp>
    </p:spTree>
    <p:extLst>
      <p:ext uri="{BB962C8B-B14F-4D97-AF65-F5344CB8AC3E}">
        <p14:creationId xmlns:p14="http://schemas.microsoft.com/office/powerpoint/2010/main" val="263254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3" y="1122363"/>
            <a:ext cx="9144000" cy="2387600"/>
          </a:xfrm>
        </p:spPr>
        <p:txBody>
          <a:bodyPr anchor="b"/>
          <a:lstStyle>
            <a:lvl1pPr algn="ctr">
              <a:defRPr sz="5998"/>
            </a:lvl1pPr>
          </a:lstStyle>
          <a:p>
            <a:r>
              <a:rPr lang="en-US" smtClean="0"/>
              <a:t>Click to edit Master title style</a:t>
            </a:r>
            <a:endParaRPr lang="es-ES"/>
          </a:p>
        </p:txBody>
      </p:sp>
      <p:sp>
        <p:nvSpPr>
          <p:cNvPr id="3" name="Subtitle 2"/>
          <p:cNvSpPr>
            <a:spLocks noGrp="1"/>
          </p:cNvSpPr>
          <p:nvPr>
            <p:ph type="subTitle" idx="1"/>
          </p:nvPr>
        </p:nvSpPr>
        <p:spPr>
          <a:xfrm>
            <a:off x="1524013"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394066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278994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64"/>
            <a:ext cx="10515600" cy="2852737"/>
          </a:xfrm>
        </p:spPr>
        <p:txBody>
          <a:bodyPr anchor="b"/>
          <a:lstStyle>
            <a:lvl1pPr>
              <a:defRPr sz="5998"/>
            </a:lvl1pPr>
          </a:lstStyle>
          <a:p>
            <a:r>
              <a:rPr lang="en-US" smtClean="0"/>
              <a:t>Click to edit Master title style</a:t>
            </a:r>
            <a:endParaRPr lang="es-ES"/>
          </a:p>
        </p:txBody>
      </p:sp>
      <p:sp>
        <p:nvSpPr>
          <p:cNvPr id="3" name="Text Placeholder 2"/>
          <p:cNvSpPr>
            <a:spLocks noGrp="1"/>
          </p:cNvSpPr>
          <p:nvPr>
            <p:ph type="body" idx="1"/>
          </p:nvPr>
        </p:nvSpPr>
        <p:spPr>
          <a:xfrm>
            <a:off x="831850" y="4589489"/>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61336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t>28/10/2016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2462151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1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5155223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1997294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4041438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3732861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1" y="457200"/>
            <a:ext cx="3932237" cy="1600200"/>
          </a:xfrm>
        </p:spPr>
        <p:txBody>
          <a:bodyPr anchor="b"/>
          <a:lstStyle>
            <a:lvl1pPr>
              <a:defRPr sz="3199"/>
            </a:lvl1pPr>
          </a:lstStyle>
          <a:p>
            <a:r>
              <a:rPr lang="en-US" smtClean="0"/>
              <a:t>Click to edit Master title style</a:t>
            </a:r>
            <a:endParaRPr lang="es-ES"/>
          </a:p>
        </p:txBody>
      </p:sp>
      <p:sp>
        <p:nvSpPr>
          <p:cNvPr id="3" name="Content Placeholder 2"/>
          <p:cNvSpPr>
            <a:spLocks noGrp="1"/>
          </p:cNvSpPr>
          <p:nvPr>
            <p:ph idx="1"/>
          </p:nvPr>
        </p:nvSpPr>
        <p:spPr>
          <a:xfrm>
            <a:off x="5183188" y="987451"/>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01"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606553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1" y="457200"/>
            <a:ext cx="3932237" cy="1600200"/>
          </a:xfrm>
        </p:spPr>
        <p:txBody>
          <a:bodyPr anchor="b"/>
          <a:lstStyle>
            <a:lvl1pPr>
              <a:defRPr sz="3199"/>
            </a:lvl1pPr>
          </a:lstStyle>
          <a:p>
            <a:r>
              <a:rPr lang="en-US" smtClean="0"/>
              <a:t>Click to edit Master title style</a:t>
            </a:r>
            <a:endParaRPr lang="es-ES"/>
          </a:p>
        </p:txBody>
      </p:sp>
      <p:sp>
        <p:nvSpPr>
          <p:cNvPr id="3" name="Picture Placeholder 2"/>
          <p:cNvSpPr>
            <a:spLocks noGrp="1"/>
          </p:cNvSpPr>
          <p:nvPr>
            <p:ph type="pic" idx="1"/>
          </p:nvPr>
        </p:nvSpPr>
        <p:spPr>
          <a:xfrm>
            <a:off x="5183188" y="987451"/>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s-ES"/>
          </a:p>
        </p:txBody>
      </p:sp>
      <p:sp>
        <p:nvSpPr>
          <p:cNvPr id="4" name="Text Placeholder 3"/>
          <p:cNvSpPr>
            <a:spLocks noGrp="1"/>
          </p:cNvSpPr>
          <p:nvPr>
            <p:ph type="body" sz="half" idx="2"/>
          </p:nvPr>
        </p:nvSpPr>
        <p:spPr>
          <a:xfrm>
            <a:off x="839801"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4149034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715314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76"/>
            <a:ext cx="2743200" cy="365125"/>
          </a:xfrm>
          <a:prstGeom prst="rect">
            <a:avLst/>
          </a:prstGeom>
        </p:spPr>
        <p:txBody>
          <a:bodyPr/>
          <a:lstStyle/>
          <a:p>
            <a:fld id="{3762B199-A73D-4707-8047-A37E78D5F85C}"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251298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3" y="1122363"/>
            <a:ext cx="9144000" cy="2387600"/>
          </a:xfrm>
        </p:spPr>
        <p:txBody>
          <a:bodyPr anchor="b"/>
          <a:lstStyle>
            <a:lvl1pPr algn="ctr">
              <a:defRPr sz="5998"/>
            </a:lvl1pPr>
          </a:lstStyle>
          <a:p>
            <a:r>
              <a:rPr lang="en-US" smtClean="0"/>
              <a:t>Click to edit Master title style</a:t>
            </a:r>
            <a:endParaRPr lang="es-ES"/>
          </a:p>
        </p:txBody>
      </p:sp>
      <p:sp>
        <p:nvSpPr>
          <p:cNvPr id="3" name="Subtitle 2"/>
          <p:cNvSpPr>
            <a:spLocks noGrp="1"/>
          </p:cNvSpPr>
          <p:nvPr>
            <p:ph type="subTitle" idx="1"/>
          </p:nvPr>
        </p:nvSpPr>
        <p:spPr>
          <a:xfrm>
            <a:off x="1524013"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76"/>
            <a:ext cx="2743200" cy="365125"/>
          </a:xfrm>
          <a:prstGeom prst="rect">
            <a:avLst/>
          </a:prstGeom>
        </p:spPr>
        <p:txBody>
          <a:bodyPr/>
          <a:lstStyle/>
          <a:p>
            <a:fld id="{961F0F81-B448-443A-A540-E96E06CD5D20}" type="slidenum">
              <a:rPr lang="es-ES" smtClean="0">
                <a:solidFill>
                  <a:prstClr val="black"/>
                </a:solidFill>
              </a:rPr>
              <a:pPr/>
              <a:t>‹#›</a:t>
            </a:fld>
            <a:endParaRPr lang="es-ES">
              <a:solidFill>
                <a:prstClr val="black"/>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38"/>
            <a:ext cx="1847850" cy="619125"/>
          </a:xfrm>
          <a:prstGeom prst="rect">
            <a:avLst/>
          </a:prstGeom>
        </p:spPr>
      </p:pic>
    </p:spTree>
    <p:extLst>
      <p:ext uri="{BB962C8B-B14F-4D97-AF65-F5344CB8AC3E}">
        <p14:creationId xmlns:p14="http://schemas.microsoft.com/office/powerpoint/2010/main" val="31549707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76"/>
            <a:ext cx="2743200" cy="365125"/>
          </a:xfrm>
          <a:prstGeom prst="rect">
            <a:avLst/>
          </a:prstGeom>
        </p:spPr>
        <p:txBody>
          <a:bodyPr/>
          <a:lstStyle/>
          <a:p>
            <a:fld id="{961F0F81-B448-443A-A540-E96E06CD5D20}" type="slidenum">
              <a:rPr lang="es-ES" smtClean="0">
                <a:solidFill>
                  <a:prstClr val="black"/>
                </a:solidFill>
              </a:rPr>
              <a:pPr/>
              <a:t>‹#›</a:t>
            </a:fld>
            <a:endParaRPr lang="es-ES">
              <a:solidFill>
                <a:prstClr val="black"/>
              </a:solidFill>
            </a:endParaRPr>
          </a:p>
        </p:txBody>
      </p:sp>
    </p:spTree>
    <p:extLst>
      <p:ext uri="{BB962C8B-B14F-4D97-AF65-F5344CB8AC3E}">
        <p14:creationId xmlns:p14="http://schemas.microsoft.com/office/powerpoint/2010/main" val="47654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t>28/10/2016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2591923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670576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40124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9008534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189971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610868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508072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56473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352582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31277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53858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t>28/10/2016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466657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95665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spTree>
    <p:extLst>
      <p:ext uri="{BB962C8B-B14F-4D97-AF65-F5344CB8AC3E}">
        <p14:creationId xmlns:p14="http://schemas.microsoft.com/office/powerpoint/2010/main" val="2798183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01751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78306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44840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74460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330884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155811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967023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161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534739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475507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46298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357336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449424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spTree>
    <p:extLst>
      <p:ext uri="{BB962C8B-B14F-4D97-AF65-F5344CB8AC3E}">
        <p14:creationId xmlns:p14="http://schemas.microsoft.com/office/powerpoint/2010/main" val="15074814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299171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10665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268827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84"/>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007684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2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52507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t>28/10/2016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610600" y="6356374"/>
            <a:ext cx="2743200" cy="365125"/>
          </a:xfrm>
          <a:prstGeom prst="rect">
            <a:avLst/>
          </a:prstGeom>
        </p:spPr>
        <p:txBody>
          <a:bodyPr/>
          <a:lstStyle/>
          <a:p>
            <a:fld id="{3762B199-A73D-4707-8047-A37E78D5F85C}" type="slidenum">
              <a:rPr lang="es-ES" smtClean="0"/>
              <a:t>‹#›</a:t>
            </a:fld>
            <a:endParaRPr lang="es-ES"/>
          </a:p>
        </p:txBody>
      </p:sp>
    </p:spTree>
    <p:extLst>
      <p:ext uri="{BB962C8B-B14F-4D97-AF65-F5344CB8AC3E}">
        <p14:creationId xmlns:p14="http://schemas.microsoft.com/office/powerpoint/2010/main" val="38741882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001731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3267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a:xfrm>
            <a:off x="394447"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8581944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449480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403599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883095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609063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950" y="5497558"/>
            <a:ext cx="1847850" cy="619125"/>
          </a:xfrm>
          <a:prstGeom prst="rect">
            <a:avLst/>
          </a:prstGeom>
        </p:spPr>
      </p:pic>
    </p:spTree>
    <p:extLst>
      <p:ext uri="{BB962C8B-B14F-4D97-AF65-F5344CB8AC3E}">
        <p14:creationId xmlns:p14="http://schemas.microsoft.com/office/powerpoint/2010/main" val="34221018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940B5FB-6AE8-4C9D-AF3D-B03EC98E7B8C}" type="datetimeFigureOut">
              <a:rPr lang="es-ES" smtClean="0">
                <a:solidFill>
                  <a:prstClr val="black">
                    <a:tint val="75000"/>
                  </a:prstClr>
                </a:solidFill>
              </a:rPr>
              <a:pPr/>
              <a:t>28/10/2016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a:xfrm>
            <a:off x="8610600" y="6356396"/>
            <a:ext cx="2743200" cy="365125"/>
          </a:xfrm>
          <a:prstGeom prst="rect">
            <a:avLst/>
          </a:prstGeom>
        </p:spPr>
        <p:txBody>
          <a:bodyPr/>
          <a:lstStyle/>
          <a:p>
            <a:fld id="{961F0F81-B448-443A-A540-E96E06CD5D2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470410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23"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2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a:xfrm>
            <a:off x="8610600" y="6356396"/>
            <a:ext cx="2743200" cy="365125"/>
          </a:xfrm>
          <a:prstGeom prst="rect">
            <a:avLst/>
          </a:prstGeom>
        </p:spPr>
        <p:txBody>
          <a:bodyPr/>
          <a:lstStyle/>
          <a:p>
            <a:fld id="{3762B199-A73D-4707-8047-A37E78D5F8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14212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1.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5" Type="http://schemas.openxmlformats.org/officeDocument/2006/relationships/image" Target="../media/image4.png"/><Relationship Id="rId4" Type="http://schemas.openxmlformats.org/officeDocument/2006/relationships/image" Target="../media/image3.jpe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5" Type="http://schemas.openxmlformats.org/officeDocument/2006/relationships/image" Target="../media/image6.png"/><Relationship Id="rId4" Type="http://schemas.openxmlformats.org/officeDocument/2006/relationships/image" Target="../media/image3.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image" Target="../media/image1.png"/><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t>28/10/2016</a:t>
            </a:fld>
            <a:endParaRPr lang="es-ES"/>
          </a:p>
        </p:txBody>
      </p:sp>
      <p:sp>
        <p:nvSpPr>
          <p:cNvPr id="5" name="Footer Placeholder 4"/>
          <p:cNvSpPr>
            <a:spLocks noGrp="1"/>
          </p:cNvSpPr>
          <p:nvPr>
            <p:ph type="ftr" sz="quarter" idx="3"/>
          </p:nvPr>
        </p:nvSpPr>
        <p:spPr>
          <a:xfrm>
            <a:off x="4038601"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pic>
        <p:nvPicPr>
          <p:cNvPr id="7" name="Picture 6" descr="Education Systems Center Northern Illinois University"/>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29140" y="5913461"/>
            <a:ext cx="2647950" cy="885825"/>
          </a:xfrm>
          <a:prstGeom prst="rect">
            <a:avLst/>
          </a:prstGeom>
          <a:noFill/>
          <a:ln>
            <a:noFill/>
          </a:ln>
        </p:spPr>
      </p:pic>
    </p:spTree>
    <p:extLst>
      <p:ext uri="{BB962C8B-B14F-4D97-AF65-F5344CB8AC3E}">
        <p14:creationId xmlns:p14="http://schemas.microsoft.com/office/powerpoint/2010/main" val="30797031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649" r:id="rId12"/>
    <p:sldLayoutId id="21474836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pic>
        <p:nvPicPr>
          <p:cNvPr id="7" name="Picture 6" descr="Education Systems Center Northern Illinois University"/>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29140" y="5913477"/>
            <a:ext cx="2647950" cy="885825"/>
          </a:xfrm>
          <a:prstGeom prst="rect">
            <a:avLst/>
          </a:prstGeom>
          <a:noFill/>
          <a:ln>
            <a:noFill/>
          </a:ln>
        </p:spPr>
      </p:pic>
    </p:spTree>
    <p:extLst>
      <p:ext uri="{BB962C8B-B14F-4D97-AF65-F5344CB8AC3E}">
        <p14:creationId xmlns:p14="http://schemas.microsoft.com/office/powerpoint/2010/main" val="212217129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s-E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t>28/10/2016</a:t>
            </a:fld>
            <a:endParaRPr lang="es-ES"/>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pPr/>
              <a:t>‹#›</a:t>
            </a:fld>
            <a:endParaRPr lang="en-US" dirty="0"/>
          </a:p>
        </p:txBody>
      </p:sp>
      <p:pic>
        <p:nvPicPr>
          <p:cNvPr id="7" name="Picture 6" descr="Education Systems Center Northern Illinois University"/>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29140" y="5913461"/>
            <a:ext cx="2647950" cy="885825"/>
          </a:xfrm>
          <a:prstGeom prst="rect">
            <a:avLst/>
          </a:prstGeom>
          <a:noFill/>
          <a:ln>
            <a:noFill/>
          </a:ln>
        </p:spPr>
      </p:pic>
    </p:spTree>
    <p:extLst>
      <p:ext uri="{BB962C8B-B14F-4D97-AF65-F5344CB8AC3E}">
        <p14:creationId xmlns:p14="http://schemas.microsoft.com/office/powerpoint/2010/main" val="3439590788"/>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5812653"/>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848178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ISTC_sample slides_ppt.pdf"/>
          <p:cNvPicPr>
            <a:picLocks noChangeAspect="1"/>
          </p:cNvPicPr>
          <p:nvPr userDrawn="1"/>
        </p:nvPicPr>
        <p:blipFill>
          <a:blip r:embed="rId4"/>
          <a:stretch>
            <a:fillRect/>
          </a:stretch>
        </p:blipFill>
        <p:spPr>
          <a:xfrm>
            <a:off x="0" y="0"/>
            <a:ext cx="12192000" cy="6858000"/>
          </a:xfrm>
          <a:prstGeom prst="rect">
            <a:avLst/>
          </a:prstGeom>
        </p:spPr>
      </p:pic>
      <p:sp>
        <p:nvSpPr>
          <p:cNvPr id="7" name="Rectangle 6"/>
          <p:cNvSpPr/>
          <p:nvPr userDrawn="1"/>
        </p:nvSpPr>
        <p:spPr>
          <a:xfrm>
            <a:off x="377952" y="952500"/>
            <a:ext cx="11430000" cy="5619750"/>
          </a:xfrm>
          <a:prstGeom prst="rect">
            <a:avLst/>
          </a:prstGeom>
          <a:gradFill flip="none" rotWithShape="1">
            <a:gsLst>
              <a:gs pos="0">
                <a:schemeClr val="accent6">
                  <a:alpha val="80000"/>
                </a:schemeClr>
              </a:gs>
              <a:gs pos="50000">
                <a:schemeClr val="accent6"/>
              </a:gs>
            </a:gsLst>
            <a:lin ang="125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13" name="Rectangle 12"/>
          <p:cNvSpPr/>
          <p:nvPr userDrawn="1"/>
        </p:nvSpPr>
        <p:spPr>
          <a:xfrm>
            <a:off x="1" y="245533"/>
            <a:ext cx="9674577" cy="1041400"/>
          </a:xfrm>
          <a:prstGeom prst="rect">
            <a:avLst/>
          </a:prstGeom>
          <a:gradFill flip="none" rotWithShape="1">
            <a:gsLst>
              <a:gs pos="0">
                <a:schemeClr val="bg1">
                  <a:alpha val="90000"/>
                </a:schemeClr>
              </a:gs>
              <a:gs pos="61000">
                <a:schemeClr val="bg1"/>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Rectangle 4"/>
          <p:cNvSpPr/>
          <p:nvPr userDrawn="1"/>
        </p:nvSpPr>
        <p:spPr>
          <a:xfrm>
            <a:off x="2133376" y="6400800"/>
            <a:ext cx="9674577" cy="171450"/>
          </a:xfrm>
          <a:prstGeom prst="rect">
            <a:avLst/>
          </a:prstGeom>
          <a:gradFill flip="none" rotWithShape="1">
            <a:gsLst>
              <a:gs pos="0">
                <a:schemeClr val="accent5">
                  <a:alpha val="0"/>
                </a:schemeClr>
              </a:gs>
              <a:gs pos="89000">
                <a:schemeClr val="accent5"/>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baseline="-25000" dirty="0">
              <a:solidFill>
                <a:prstClr val="white"/>
              </a:solidFill>
            </a:endParaRPr>
          </a:p>
        </p:txBody>
      </p:sp>
      <p:sp>
        <p:nvSpPr>
          <p:cNvPr id="6" name="Rectangle 5"/>
          <p:cNvSpPr/>
          <p:nvPr userDrawn="1"/>
        </p:nvSpPr>
        <p:spPr>
          <a:xfrm>
            <a:off x="9674352" y="952500"/>
            <a:ext cx="2133600" cy="171450"/>
          </a:xfrm>
          <a:prstGeom prst="rect">
            <a:avLst/>
          </a:prstGeom>
          <a:gradFill flip="none" rotWithShape="1">
            <a:gsLst>
              <a:gs pos="0">
                <a:schemeClr val="accent5">
                  <a:alpha val="0"/>
                </a:schemeClr>
              </a:gs>
              <a:gs pos="89000">
                <a:schemeClr val="accent5"/>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baseline="-25000" dirty="0">
              <a:solidFill>
                <a:prstClr val="white"/>
              </a:solidFill>
            </a:endParaRPr>
          </a:p>
        </p:txBody>
      </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46039"/>
            <a:ext cx="1938532" cy="1040894"/>
          </a:xfrm>
          <a:prstGeom prst="rect">
            <a:avLst/>
          </a:prstGeom>
        </p:spPr>
      </p:pic>
    </p:spTree>
    <p:extLst>
      <p:ext uri="{BB962C8B-B14F-4D97-AF65-F5344CB8AC3E}">
        <p14:creationId xmlns:p14="http://schemas.microsoft.com/office/powerpoint/2010/main" val="3181230194"/>
      </p:ext>
    </p:extLst>
  </p:cSld>
  <p:clrMap bg1="lt1" tx1="dk1" bg2="lt2" tx2="dk2" accent1="accent1" accent2="accent2" accent3="accent3" accent4="accent4" accent5="accent5" accent6="accent6" hlink="hlink" folHlink="folHlink"/>
  <p:sldLayoutIdLst>
    <p:sldLayoutId id="2147483969" r:id="rId1"/>
    <p:sldLayoutId id="214748397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ISTC_sample slides_ppt.pdf"/>
          <p:cNvPicPr>
            <a:picLocks noChangeAspect="1"/>
          </p:cNvPicPr>
          <p:nvPr userDrawn="1"/>
        </p:nvPicPr>
        <p:blipFill>
          <a:blip r:embed="rId4"/>
          <a:stretch>
            <a:fillRect/>
          </a:stretch>
        </p:blipFill>
        <p:spPr>
          <a:xfrm>
            <a:off x="0" y="0"/>
            <a:ext cx="12192000" cy="6858000"/>
          </a:xfrm>
          <a:prstGeom prst="rect">
            <a:avLst/>
          </a:prstGeom>
        </p:spPr>
      </p:pic>
      <p:sp>
        <p:nvSpPr>
          <p:cNvPr id="7" name="Rectangle 6"/>
          <p:cNvSpPr/>
          <p:nvPr userDrawn="1"/>
        </p:nvSpPr>
        <p:spPr>
          <a:xfrm>
            <a:off x="377952" y="952500"/>
            <a:ext cx="11430000" cy="5619750"/>
          </a:xfrm>
          <a:prstGeom prst="rect">
            <a:avLst/>
          </a:prstGeom>
          <a:gradFill flip="none" rotWithShape="1">
            <a:gsLst>
              <a:gs pos="0">
                <a:schemeClr val="accent6">
                  <a:alpha val="80000"/>
                </a:schemeClr>
              </a:gs>
              <a:gs pos="50000">
                <a:schemeClr val="accent6"/>
              </a:gs>
            </a:gsLst>
            <a:lin ang="125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13" name="Rectangle 12"/>
          <p:cNvSpPr/>
          <p:nvPr userDrawn="1"/>
        </p:nvSpPr>
        <p:spPr>
          <a:xfrm>
            <a:off x="1" y="245533"/>
            <a:ext cx="9674577" cy="1041400"/>
          </a:xfrm>
          <a:prstGeom prst="rect">
            <a:avLst/>
          </a:prstGeom>
          <a:gradFill flip="none" rotWithShape="1">
            <a:gsLst>
              <a:gs pos="0">
                <a:schemeClr val="bg1">
                  <a:alpha val="90000"/>
                </a:schemeClr>
              </a:gs>
              <a:gs pos="61000">
                <a:schemeClr val="bg1"/>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Rectangle 4"/>
          <p:cNvSpPr/>
          <p:nvPr userDrawn="1"/>
        </p:nvSpPr>
        <p:spPr>
          <a:xfrm>
            <a:off x="2133376" y="6400800"/>
            <a:ext cx="9674577" cy="171450"/>
          </a:xfrm>
          <a:prstGeom prst="rect">
            <a:avLst/>
          </a:prstGeom>
          <a:gradFill flip="none" rotWithShape="1">
            <a:gsLst>
              <a:gs pos="0">
                <a:schemeClr val="tx2">
                  <a:alpha val="0"/>
                </a:schemeClr>
              </a:gs>
              <a:gs pos="89000">
                <a:schemeClr val="tx2"/>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baseline="-25000" dirty="0">
              <a:solidFill>
                <a:prstClr val="white"/>
              </a:solidFill>
            </a:endParaRPr>
          </a:p>
        </p:txBody>
      </p:sp>
      <p:sp>
        <p:nvSpPr>
          <p:cNvPr id="6" name="Rectangle 5"/>
          <p:cNvSpPr/>
          <p:nvPr userDrawn="1"/>
        </p:nvSpPr>
        <p:spPr>
          <a:xfrm>
            <a:off x="9674352" y="952500"/>
            <a:ext cx="2133600" cy="171450"/>
          </a:xfrm>
          <a:prstGeom prst="rect">
            <a:avLst/>
          </a:prstGeom>
          <a:gradFill flip="none" rotWithShape="1">
            <a:gsLst>
              <a:gs pos="0">
                <a:schemeClr val="tx2">
                  <a:alpha val="0"/>
                </a:schemeClr>
              </a:gs>
              <a:gs pos="89000">
                <a:schemeClr val="tx2"/>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baseline="-25000" dirty="0">
              <a:solidFill>
                <a:prstClr val="white"/>
              </a:solidFill>
            </a:endParaRPr>
          </a:p>
        </p:txBody>
      </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44637"/>
            <a:ext cx="1938532" cy="1040894"/>
          </a:xfrm>
          <a:prstGeom prst="rect">
            <a:avLst/>
          </a:prstGeom>
        </p:spPr>
      </p:pic>
    </p:spTree>
    <p:extLst>
      <p:ext uri="{BB962C8B-B14F-4D97-AF65-F5344CB8AC3E}">
        <p14:creationId xmlns:p14="http://schemas.microsoft.com/office/powerpoint/2010/main" val="3634544448"/>
      </p:ext>
    </p:extLst>
  </p:cSld>
  <p:clrMap bg1="lt1" tx1="dk1" bg2="lt2" tx2="dk2" accent1="accent1" accent2="accent2" accent3="accent3" accent4="accent4" accent5="accent5" accent6="accent6" hlink="hlink" folHlink="folHlink"/>
  <p:sldLayoutIdLst>
    <p:sldLayoutId id="2147483972" r:id="rId1"/>
    <p:sldLayoutId id="214748397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29BCC4AD-5052-457A-BEEF-872185D773B0}" type="datetime1">
              <a:rPr lang="en-US" smtClean="0"/>
              <a:pPr/>
              <a:t>10/28/2016</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540BFDBE-36C1-4306-8DAB-884CCB500295}" type="slidenum">
              <a:rPr lang="en-US" smtClean="0"/>
              <a:pPr/>
              <a:t>‹#›</a:t>
            </a:fld>
            <a:endParaRPr lang="en-US"/>
          </a:p>
        </p:txBody>
      </p:sp>
    </p:spTree>
    <p:extLst>
      <p:ext uri="{BB962C8B-B14F-4D97-AF65-F5344CB8AC3E}">
        <p14:creationId xmlns:p14="http://schemas.microsoft.com/office/powerpoint/2010/main" val="3355379154"/>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pic>
        <p:nvPicPr>
          <p:cNvPr id="7" name="Picture 6" descr="Education Systems Center Northern Illinois University"/>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29140" y="5913439"/>
            <a:ext cx="2647950" cy="885825"/>
          </a:xfrm>
          <a:prstGeom prst="rect">
            <a:avLst/>
          </a:prstGeom>
          <a:noFill/>
          <a:ln>
            <a:noFill/>
          </a:ln>
        </p:spPr>
      </p:pic>
    </p:spTree>
    <p:extLst>
      <p:ext uri="{BB962C8B-B14F-4D97-AF65-F5344CB8AC3E}">
        <p14:creationId xmlns:p14="http://schemas.microsoft.com/office/powerpoint/2010/main" val="1366298733"/>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s-E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1ED66-4C4A-44D7-BFA8-2AB0C166B4F3}" type="datetimeFigureOut">
              <a:rPr lang="es-ES" smtClean="0"/>
              <a:t>28/10/2016</a:t>
            </a:fld>
            <a:endParaRPr lang="es-ES"/>
          </a:p>
        </p:txBody>
      </p:sp>
      <p:sp>
        <p:nvSpPr>
          <p:cNvPr id="5" name="Footer Placeholder 4"/>
          <p:cNvSpPr>
            <a:spLocks noGrp="1"/>
          </p:cNvSpPr>
          <p:nvPr>
            <p:ph type="ftr" sz="quarter" idx="3"/>
          </p:nvPr>
        </p:nvSpPr>
        <p:spPr>
          <a:xfrm>
            <a:off x="4038601"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E7E26-412F-41E3-82C8-C28E0FB7AA57}" type="slidenum">
              <a:rPr lang="es-ES" smtClean="0"/>
              <a:t>‹#›</a:t>
            </a:fld>
            <a:endParaRPr lang="es-ES"/>
          </a:p>
        </p:txBody>
      </p:sp>
    </p:spTree>
    <p:extLst>
      <p:ext uri="{BB962C8B-B14F-4D97-AF65-F5344CB8AC3E}">
        <p14:creationId xmlns:p14="http://schemas.microsoft.com/office/powerpoint/2010/main" val="31722998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276AA-C617-4560-A383-E13F3E96F9BC}" type="datetimeFigureOut">
              <a:rPr lang="es-ES" smtClean="0"/>
              <a:t>28/10/2016</a:t>
            </a:fld>
            <a:endParaRPr lang="es-ES"/>
          </a:p>
        </p:txBody>
      </p:sp>
      <p:sp>
        <p:nvSpPr>
          <p:cNvPr id="5" name="Footer Placeholder 4"/>
          <p:cNvSpPr>
            <a:spLocks noGrp="1"/>
          </p:cNvSpPr>
          <p:nvPr>
            <p:ph type="ftr" sz="quarter" idx="3"/>
          </p:nvPr>
        </p:nvSpPr>
        <p:spPr>
          <a:xfrm>
            <a:off x="4038601"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66849-B610-4EA0-82D0-9E922E1034DE}" type="slidenum">
              <a:rPr lang="es-ES" smtClean="0"/>
              <a:t>‹#›</a:t>
            </a:fld>
            <a:endParaRPr lang="es-ES"/>
          </a:p>
        </p:txBody>
      </p:sp>
    </p:spTree>
    <p:extLst>
      <p:ext uri="{BB962C8B-B14F-4D97-AF65-F5344CB8AC3E}">
        <p14:creationId xmlns:p14="http://schemas.microsoft.com/office/powerpoint/2010/main" val="1213202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67085D-CB86-49BD-A953-46E39CCF1E90}" type="datetimeFigureOut">
              <a:rPr lang="es-ES" smtClean="0"/>
              <a:t>28/10/2016</a:t>
            </a:fld>
            <a:endParaRPr lang="es-ES"/>
          </a:p>
        </p:txBody>
      </p:sp>
      <p:sp>
        <p:nvSpPr>
          <p:cNvPr id="5" name="Footer Placeholder 4"/>
          <p:cNvSpPr>
            <a:spLocks noGrp="1"/>
          </p:cNvSpPr>
          <p:nvPr>
            <p:ph type="ftr" sz="quarter" idx="3"/>
          </p:nvPr>
        </p:nvSpPr>
        <p:spPr>
          <a:xfrm>
            <a:off x="4038601"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EBE9B-00B8-4250-A54E-97F600C5EAC7}" type="slidenum">
              <a:rPr lang="es-ES" smtClean="0"/>
              <a:t>‹#›</a:t>
            </a:fld>
            <a:endParaRPr lang="es-ES"/>
          </a:p>
        </p:txBody>
      </p:sp>
    </p:spTree>
    <p:extLst>
      <p:ext uri="{BB962C8B-B14F-4D97-AF65-F5344CB8AC3E}">
        <p14:creationId xmlns:p14="http://schemas.microsoft.com/office/powerpoint/2010/main" val="672807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7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7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pic>
        <p:nvPicPr>
          <p:cNvPr id="7" name="Picture 6" descr="Education Systems Center Northern Illinois University"/>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29140" y="5913463"/>
            <a:ext cx="2647950" cy="885825"/>
          </a:xfrm>
          <a:prstGeom prst="rect">
            <a:avLst/>
          </a:prstGeom>
          <a:noFill/>
          <a:ln>
            <a:noFill/>
          </a:ln>
        </p:spPr>
      </p:pic>
    </p:spTree>
    <p:extLst>
      <p:ext uri="{BB962C8B-B14F-4D97-AF65-F5344CB8AC3E}">
        <p14:creationId xmlns:p14="http://schemas.microsoft.com/office/powerpoint/2010/main" val="72688523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s-E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856234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146518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323698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F5F8-D14E-4516-97F4-05D6F5313D24}" type="datetimeFigureOut">
              <a:rPr lang="es-ES" smtClean="0">
                <a:solidFill>
                  <a:prstClr val="black">
                    <a:tint val="75000"/>
                  </a:prstClr>
                </a:solidFill>
              </a:rPr>
              <a:pPr/>
              <a:t>28/10/2016</a:t>
            </a:fld>
            <a:endParaRPr lang="es-E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252506" y="63295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B191D-8FA2-41D9-8BED-6D9BD3AC68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841188"/>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169.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69.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69.xml"/></Relationships>
</file>

<file path=ppt/slides/_rels/slide14.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5.xml"/><Relationship Id="rId1" Type="http://schemas.openxmlformats.org/officeDocument/2006/relationships/slideLayout" Target="../slideLayouts/slideLayout169.xml"/></Relationships>
</file>

<file path=ppt/slides/_rels/slide1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6.xml"/><Relationship Id="rId1" Type="http://schemas.openxmlformats.org/officeDocument/2006/relationships/slideLayout" Target="../slideLayouts/slideLayout16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169.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9.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169.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hyperlink" Target="mailto:jfurr@niu.edu" TargetMode="External"/><Relationship Id="rId2" Type="http://schemas.openxmlformats.org/officeDocument/2006/relationships/image" Target="../media/image13.tmp"/><Relationship Id="rId1" Type="http://schemas.openxmlformats.org/officeDocument/2006/relationships/slideLayout" Target="../slideLayouts/slideLayout169.xml"/></Relationships>
</file>

<file path=ppt/slides/_rels/slide3.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6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6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169.xml"/></Relationships>
</file>

<file path=ppt/slides/_rels/slide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cap="none" spc="0" dirty="0" smtClean="0">
                <a:solidFill>
                  <a:srgbClr val="0070C0"/>
                </a:solidFill>
                <a:latin typeface="+mn-lt"/>
                <a:ea typeface="+mn-ea"/>
                <a:cs typeface="+mn-cs"/>
              </a:rPr>
              <a:t>Postsecondary and Workforce Readiness Act:</a:t>
            </a:r>
            <a:r>
              <a:rPr lang="en-US" sz="4000" b="1" cap="none" spc="0" dirty="0" smtClean="0">
                <a:solidFill>
                  <a:srgbClr val="0070C0"/>
                </a:solidFill>
                <a:latin typeface="+mn-lt"/>
                <a:ea typeface="+mn-ea"/>
                <a:cs typeface="+mn-cs"/>
              </a:rPr>
              <a:t/>
            </a:r>
            <a:br>
              <a:rPr lang="en-US" sz="4000" b="1" cap="none" spc="0" dirty="0" smtClean="0">
                <a:solidFill>
                  <a:srgbClr val="0070C0"/>
                </a:solidFill>
                <a:latin typeface="+mn-lt"/>
                <a:ea typeface="+mn-ea"/>
                <a:cs typeface="+mn-cs"/>
              </a:rPr>
            </a:br>
            <a:r>
              <a:rPr lang="en-US" sz="3200" b="1" i="1" cap="none" spc="0" dirty="0" smtClean="0">
                <a:solidFill>
                  <a:srgbClr val="0070C0"/>
                </a:solidFill>
                <a:latin typeface="+mn-lt"/>
                <a:ea typeface="+mn-ea"/>
                <a:cs typeface="+mn-cs"/>
              </a:rPr>
              <a:t>Key Provisions and Opportunities</a:t>
            </a:r>
            <a:endParaRPr lang="en-US" sz="3200" i="1" dirty="0">
              <a:solidFill>
                <a:srgbClr val="0070C0"/>
              </a:solidFill>
              <a:latin typeface="+mn-lt"/>
            </a:endParaRPr>
          </a:p>
        </p:txBody>
      </p:sp>
      <p:sp>
        <p:nvSpPr>
          <p:cNvPr id="3" name="Subtitle 2"/>
          <p:cNvSpPr>
            <a:spLocks noGrp="1"/>
          </p:cNvSpPr>
          <p:nvPr>
            <p:ph type="subTitle" idx="1"/>
          </p:nvPr>
        </p:nvSpPr>
        <p:spPr/>
        <p:txBody>
          <a:bodyPr>
            <a:normAutofit lnSpcReduction="10000"/>
          </a:bodyPr>
          <a:lstStyle/>
          <a:p>
            <a:r>
              <a:rPr lang="en-US" b="1" dirty="0" smtClean="0">
                <a:solidFill>
                  <a:prstClr val="black"/>
                </a:solidFill>
              </a:rPr>
              <a:t>Jonathan Furr</a:t>
            </a:r>
          </a:p>
          <a:p>
            <a:r>
              <a:rPr lang="en-US" b="1" dirty="0" smtClean="0">
                <a:solidFill>
                  <a:prstClr val="black"/>
                </a:solidFill>
              </a:rPr>
              <a:t>Education </a:t>
            </a:r>
            <a:r>
              <a:rPr lang="en-US" b="1" dirty="0">
                <a:solidFill>
                  <a:prstClr val="black"/>
                </a:solidFill>
              </a:rPr>
              <a:t>Systems Center at NIU </a:t>
            </a:r>
          </a:p>
          <a:p>
            <a:endParaRPr lang="en-US" dirty="0"/>
          </a:p>
          <a:p>
            <a:r>
              <a:rPr lang="en-US" smtClean="0"/>
              <a:t>November 3</a:t>
            </a:r>
            <a:r>
              <a:rPr lang="en-US" smtClean="0"/>
              <a:t>, </a:t>
            </a:r>
            <a:r>
              <a:rPr lang="en-US" dirty="0" smtClean="0"/>
              <a:t>2016</a:t>
            </a:r>
            <a:endParaRPr lang="en-US" dirty="0"/>
          </a:p>
        </p:txBody>
      </p:sp>
    </p:spTree>
    <p:extLst>
      <p:ext uri="{BB962C8B-B14F-4D97-AF65-F5344CB8AC3E}">
        <p14:creationId xmlns:p14="http://schemas.microsoft.com/office/powerpoint/2010/main" val="2425068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Why?</a:t>
            </a:r>
            <a:endParaRPr lang="en-US" b="1" dirty="0">
              <a:solidFill>
                <a:srgbClr val="0070C0"/>
              </a:solidFill>
            </a:endParaRPr>
          </a:p>
        </p:txBody>
      </p:sp>
      <p:sp>
        <p:nvSpPr>
          <p:cNvPr id="3" name="Content Placeholder 2"/>
          <p:cNvSpPr>
            <a:spLocks noGrp="1"/>
          </p:cNvSpPr>
          <p:nvPr>
            <p:ph idx="1"/>
          </p:nvPr>
        </p:nvSpPr>
        <p:spPr>
          <a:xfrm>
            <a:off x="609600" y="1600200"/>
            <a:ext cx="10405403" cy="4724400"/>
          </a:xfrm>
        </p:spPr>
        <p:txBody>
          <a:bodyPr/>
          <a:lstStyle/>
          <a:p>
            <a:pPr>
              <a:spcAft>
                <a:spcPts val="1200"/>
              </a:spcAft>
            </a:pPr>
            <a:r>
              <a:rPr lang="en-US" b="1" dirty="0" smtClean="0"/>
              <a:t>Recognize and incentivize student attainment of </a:t>
            </a:r>
            <a:r>
              <a:rPr lang="en-US" dirty="0" smtClean="0"/>
              <a:t>knowledge and demonstrations of skills important for both success in both postsecondary and employment</a:t>
            </a:r>
          </a:p>
          <a:p>
            <a:pPr>
              <a:spcAft>
                <a:spcPts val="1200"/>
              </a:spcAft>
            </a:pPr>
            <a:r>
              <a:rPr lang="en-US" b="1" dirty="0" smtClean="0"/>
              <a:t>Encourage career exploration and development </a:t>
            </a:r>
            <a:r>
              <a:rPr lang="en-US" dirty="0" smtClean="0"/>
              <a:t>to improve decision-making</a:t>
            </a:r>
          </a:p>
          <a:p>
            <a:pPr>
              <a:spcAft>
                <a:spcPts val="1200"/>
              </a:spcAft>
            </a:pPr>
            <a:r>
              <a:rPr lang="en-US" b="1" dirty="0" smtClean="0"/>
              <a:t>Promote greater consistency </a:t>
            </a:r>
            <a:r>
              <a:rPr lang="en-US" dirty="0" smtClean="0"/>
              <a:t>of college and career pathway program structures</a:t>
            </a:r>
          </a:p>
          <a:p>
            <a:pPr>
              <a:spcAft>
                <a:spcPts val="1200"/>
              </a:spcAft>
            </a:pPr>
            <a:r>
              <a:rPr lang="en-US" b="1" dirty="0" smtClean="0"/>
              <a:t>Institutionalize college and career pathways </a:t>
            </a:r>
            <a:r>
              <a:rPr lang="en-US" dirty="0" smtClean="0"/>
              <a:t>as a key                   strategy for postsecondary and career success</a:t>
            </a:r>
            <a:endParaRPr lang="en-US" dirty="0"/>
          </a:p>
        </p:txBody>
      </p:sp>
      <p:sp>
        <p:nvSpPr>
          <p:cNvPr id="4" name="Slide Number Placeholder 3"/>
          <p:cNvSpPr>
            <a:spLocks noGrp="1"/>
          </p:cNvSpPr>
          <p:nvPr>
            <p:ph type="sldNum" sz="quarter" idx="12"/>
          </p:nvPr>
        </p:nvSpPr>
        <p:spPr/>
        <p:txBody>
          <a:bodyPr/>
          <a:lstStyle/>
          <a:p>
            <a:fld id="{540BFDBE-36C1-4306-8DAB-884CCB500295}" type="slidenum">
              <a:rPr lang="en-US" smtClean="0"/>
              <a:pPr/>
              <a:t>10</a:t>
            </a:fld>
            <a:endParaRPr lang="en-US" dirty="0"/>
          </a:p>
        </p:txBody>
      </p:sp>
    </p:spTree>
    <p:extLst>
      <p:ext uri="{BB962C8B-B14F-4D97-AF65-F5344CB8AC3E}">
        <p14:creationId xmlns:p14="http://schemas.microsoft.com/office/powerpoint/2010/main" val="132647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0BFDBE-36C1-4306-8DAB-884CCB500295}" type="slidenum">
              <a:rPr lang="en-US" smtClean="0"/>
              <a:pPr/>
              <a:t>11</a:t>
            </a:fld>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217" y="444136"/>
            <a:ext cx="10907486" cy="6413863"/>
          </a:xfrm>
          <a:prstGeom prst="rect">
            <a:avLst/>
          </a:prstGeom>
        </p:spPr>
      </p:pic>
    </p:spTree>
    <p:extLst>
      <p:ext uri="{BB962C8B-B14F-4D97-AF65-F5344CB8AC3E}">
        <p14:creationId xmlns:p14="http://schemas.microsoft.com/office/powerpoint/2010/main" val="3137005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Implementation Timeline</a:t>
            </a:r>
            <a:endParaRPr lang="en-US" b="1" dirty="0">
              <a:solidFill>
                <a:srgbClr val="0070C0"/>
              </a:solidFill>
            </a:endParaRPr>
          </a:p>
        </p:txBody>
      </p:sp>
      <p:graphicFrame>
        <p:nvGraphicFramePr>
          <p:cNvPr id="5" name="Content Placeholder 4"/>
          <p:cNvGraphicFramePr>
            <a:graphicFrameLocks noGrp="1"/>
          </p:cNvGraphicFramePr>
          <p:nvPr>
            <p:ph idx="1"/>
            <p:extLst/>
          </p:nvPr>
        </p:nvGraphicFramePr>
        <p:xfrm>
          <a:off x="225083" y="914400"/>
          <a:ext cx="11966917" cy="5641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540BFDBE-36C1-4306-8DAB-884CCB500295}" type="slidenum">
              <a:rPr lang="en-US" smtClean="0"/>
              <a:pPr/>
              <a:t>12</a:t>
            </a:fld>
            <a:endParaRPr lang="en-US" dirty="0"/>
          </a:p>
        </p:txBody>
      </p:sp>
      <p:graphicFrame>
        <p:nvGraphicFramePr>
          <p:cNvPr id="7" name="Diagram 6"/>
          <p:cNvGraphicFramePr/>
          <p:nvPr>
            <p:extLst/>
          </p:nvPr>
        </p:nvGraphicFramePr>
        <p:xfrm>
          <a:off x="-1246777" y="1728216"/>
          <a:ext cx="8128000" cy="26766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2248263" y="4538076"/>
            <a:ext cx="1137920" cy="369332"/>
          </a:xfrm>
          <a:prstGeom prst="rect">
            <a:avLst/>
          </a:prstGeom>
          <a:noFill/>
        </p:spPr>
        <p:txBody>
          <a:bodyPr wrap="square" rtlCol="0">
            <a:spAutoFit/>
          </a:bodyPr>
          <a:lstStyle/>
          <a:p>
            <a:r>
              <a:rPr lang="en-US" b="1" dirty="0" smtClean="0"/>
              <a:t>16-17 SY</a:t>
            </a:r>
            <a:endParaRPr lang="en-US" b="1" dirty="0"/>
          </a:p>
        </p:txBody>
      </p:sp>
      <p:sp>
        <p:nvSpPr>
          <p:cNvPr id="8" name="TextBox 7"/>
          <p:cNvSpPr txBox="1"/>
          <p:nvPr/>
        </p:nvSpPr>
        <p:spPr>
          <a:xfrm>
            <a:off x="3692769" y="3365640"/>
            <a:ext cx="1137920" cy="369332"/>
          </a:xfrm>
          <a:prstGeom prst="rect">
            <a:avLst/>
          </a:prstGeom>
          <a:noFill/>
        </p:spPr>
        <p:txBody>
          <a:bodyPr wrap="square" rtlCol="0">
            <a:spAutoFit/>
          </a:bodyPr>
          <a:lstStyle/>
          <a:p>
            <a:r>
              <a:rPr lang="en-US" b="1" dirty="0" smtClean="0"/>
              <a:t>17-18 SY</a:t>
            </a:r>
            <a:endParaRPr lang="en-US" b="1" dirty="0"/>
          </a:p>
        </p:txBody>
      </p:sp>
      <p:sp>
        <p:nvSpPr>
          <p:cNvPr id="9" name="TextBox 8"/>
          <p:cNvSpPr txBox="1"/>
          <p:nvPr/>
        </p:nvSpPr>
        <p:spPr>
          <a:xfrm>
            <a:off x="5639581" y="2346332"/>
            <a:ext cx="1137920" cy="369332"/>
          </a:xfrm>
          <a:prstGeom prst="rect">
            <a:avLst/>
          </a:prstGeom>
          <a:noFill/>
        </p:spPr>
        <p:txBody>
          <a:bodyPr wrap="square" rtlCol="0">
            <a:spAutoFit/>
          </a:bodyPr>
          <a:lstStyle/>
          <a:p>
            <a:r>
              <a:rPr lang="en-US" b="1" dirty="0" smtClean="0"/>
              <a:t>18-19 SY</a:t>
            </a:r>
            <a:endParaRPr lang="en-US" b="1" dirty="0"/>
          </a:p>
        </p:txBody>
      </p:sp>
      <p:sp>
        <p:nvSpPr>
          <p:cNvPr id="10" name="TextBox 9"/>
          <p:cNvSpPr txBox="1"/>
          <p:nvPr/>
        </p:nvSpPr>
        <p:spPr>
          <a:xfrm>
            <a:off x="7784123" y="1739884"/>
            <a:ext cx="1137920" cy="369332"/>
          </a:xfrm>
          <a:prstGeom prst="rect">
            <a:avLst/>
          </a:prstGeom>
          <a:noFill/>
        </p:spPr>
        <p:txBody>
          <a:bodyPr wrap="square" rtlCol="0">
            <a:spAutoFit/>
          </a:bodyPr>
          <a:lstStyle/>
          <a:p>
            <a:r>
              <a:rPr lang="en-US" b="1" dirty="0" smtClean="0"/>
              <a:t>19-20 SY</a:t>
            </a:r>
            <a:endParaRPr lang="en-US" b="1" dirty="0"/>
          </a:p>
        </p:txBody>
      </p:sp>
    </p:spTree>
    <p:extLst>
      <p:ext uri="{BB962C8B-B14F-4D97-AF65-F5344CB8AC3E}">
        <p14:creationId xmlns:p14="http://schemas.microsoft.com/office/powerpoint/2010/main" val="2274796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509451"/>
            <a:ext cx="7119257" cy="6348549"/>
          </a:xfrm>
          <a:prstGeom prst="rect">
            <a:avLst/>
          </a:prstGeom>
        </p:spPr>
      </p:pic>
      <p:sp>
        <p:nvSpPr>
          <p:cNvPr id="6" name="Rectangle 5"/>
          <p:cNvSpPr/>
          <p:nvPr/>
        </p:nvSpPr>
        <p:spPr>
          <a:xfrm>
            <a:off x="6193805" y="3994220"/>
            <a:ext cx="1946365" cy="167204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184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latin typeface="+mn-lt"/>
              </a:rPr>
              <a:t>Why? </a:t>
            </a:r>
            <a:endParaRPr lang="en-US" b="1" dirty="0">
              <a:solidFill>
                <a:srgbClr val="0070C0"/>
              </a:solidFill>
              <a:latin typeface="+mn-lt"/>
            </a:endParaRPr>
          </a:p>
        </p:txBody>
      </p:sp>
      <p:sp>
        <p:nvSpPr>
          <p:cNvPr id="4" name="Slide Number Placeholder 3"/>
          <p:cNvSpPr>
            <a:spLocks noGrp="1"/>
          </p:cNvSpPr>
          <p:nvPr>
            <p:ph type="sldNum" sz="quarter" idx="12"/>
          </p:nvPr>
        </p:nvSpPr>
        <p:spPr/>
        <p:txBody>
          <a:bodyPr/>
          <a:lstStyle/>
          <a:p>
            <a:fld id="{540BFDBE-36C1-4306-8DAB-884CCB500295}" type="slidenum">
              <a:rPr lang="en-US" smtClean="0"/>
              <a:pPr/>
              <a:t>14</a:t>
            </a:fld>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523" y="675249"/>
            <a:ext cx="6569612" cy="6011261"/>
          </a:xfrm>
          <a:prstGeom prst="rect">
            <a:avLst/>
          </a:prstGeom>
        </p:spPr>
      </p:pic>
    </p:spTree>
    <p:extLst>
      <p:ext uri="{BB962C8B-B14F-4D97-AF65-F5344CB8AC3E}">
        <p14:creationId xmlns:p14="http://schemas.microsoft.com/office/powerpoint/2010/main" val="2285391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latin typeface="+mn-lt"/>
              </a:rPr>
              <a:t>Why? </a:t>
            </a:r>
            <a:endParaRPr lang="en-US" b="1" dirty="0">
              <a:solidFill>
                <a:srgbClr val="0070C0"/>
              </a:solidFill>
              <a:latin typeface="+mn-lt"/>
            </a:endParaRPr>
          </a:p>
        </p:txBody>
      </p:sp>
      <p:sp>
        <p:nvSpPr>
          <p:cNvPr id="4" name="Slide Number Placeholder 3"/>
          <p:cNvSpPr>
            <a:spLocks noGrp="1"/>
          </p:cNvSpPr>
          <p:nvPr>
            <p:ph type="sldNum" sz="quarter" idx="12"/>
          </p:nvPr>
        </p:nvSpPr>
        <p:spPr/>
        <p:txBody>
          <a:bodyPr/>
          <a:lstStyle/>
          <a:p>
            <a:fld id="{540BFDBE-36C1-4306-8DAB-884CCB500295}" type="slidenum">
              <a:rPr lang="en-US" smtClean="0"/>
              <a:pPr/>
              <a:t>15</a:t>
            </a:fld>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143" y="1728216"/>
            <a:ext cx="5904412" cy="4293760"/>
          </a:xfrm>
          <a:prstGeom prst="rect">
            <a:avLst/>
          </a:prstGeom>
        </p:spPr>
      </p:pic>
    </p:spTree>
    <p:extLst>
      <p:ext uri="{BB962C8B-B14F-4D97-AF65-F5344CB8AC3E}">
        <p14:creationId xmlns:p14="http://schemas.microsoft.com/office/powerpoint/2010/main" val="473216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Postsecondary Math Pathways</a:t>
            </a:r>
            <a:endParaRPr lang="en-US" b="1" dirty="0">
              <a:solidFill>
                <a:srgbClr val="0070C0"/>
              </a:solidFill>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5" name="Diagram 4"/>
          <p:cNvGraphicFramePr/>
          <p:nvPr>
            <p:extLst/>
          </p:nvPr>
        </p:nvGraphicFramePr>
        <p:xfrm>
          <a:off x="725714" y="1524000"/>
          <a:ext cx="9079468" cy="5115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8131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Transitional Math:  A Student’s Perspective</a:t>
            </a:r>
            <a:endParaRPr lang="en-US" b="1" dirty="0">
              <a:solidFill>
                <a:srgbClr val="0070C0"/>
              </a:solidFill>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540BFDBE-36C1-4306-8DAB-884CCB500295}" type="slidenum">
              <a:rPr lang="en-US" smtClean="0"/>
              <a:pPr/>
              <a:t>17</a:t>
            </a:fld>
            <a:endParaRPr lang="en-US" dirty="0"/>
          </a:p>
        </p:txBody>
      </p:sp>
      <p:sp>
        <p:nvSpPr>
          <p:cNvPr id="5" name="Rounded Rectangle 4"/>
          <p:cNvSpPr/>
          <p:nvPr/>
        </p:nvSpPr>
        <p:spPr>
          <a:xfrm>
            <a:off x="3402873" y="1606731"/>
            <a:ext cx="5386251" cy="100584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11</a:t>
            </a:r>
            <a:r>
              <a:rPr lang="en-US" b="1" baseline="30000" dirty="0" smtClean="0"/>
              <a:t>th</a:t>
            </a:r>
            <a:r>
              <a:rPr lang="en-US" b="1" dirty="0" smtClean="0"/>
              <a:t> Grade Projected Readiness Determination:</a:t>
            </a:r>
          </a:p>
          <a:p>
            <a:pPr algn="ctr"/>
            <a:r>
              <a:rPr lang="en-US" sz="1400" dirty="0" smtClean="0"/>
              <a:t>Use statewide criteria</a:t>
            </a:r>
          </a:p>
          <a:p>
            <a:pPr algn="ctr"/>
            <a:r>
              <a:rPr lang="en-US" sz="1400" dirty="0" smtClean="0"/>
              <a:t>Based on each student’s postsecondary math pathway</a:t>
            </a:r>
            <a:endParaRPr lang="en-US" sz="1400" dirty="0"/>
          </a:p>
        </p:txBody>
      </p:sp>
      <p:sp>
        <p:nvSpPr>
          <p:cNvPr id="6" name="Rounded Rectangle 5"/>
          <p:cNvSpPr/>
          <p:nvPr/>
        </p:nvSpPr>
        <p:spPr>
          <a:xfrm>
            <a:off x="2042159" y="2830283"/>
            <a:ext cx="3657600" cy="109728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Not Projected Ready:</a:t>
            </a:r>
          </a:p>
          <a:p>
            <a:pPr algn="ctr"/>
            <a:endParaRPr lang="en-US" sz="1400" dirty="0"/>
          </a:p>
          <a:p>
            <a:pPr algn="ctr"/>
            <a:r>
              <a:rPr lang="en-US" sz="1400" dirty="0" smtClean="0"/>
              <a:t>Transitional math co-developed by school district and community college</a:t>
            </a:r>
            <a:endParaRPr lang="en-US" sz="1400" dirty="0"/>
          </a:p>
        </p:txBody>
      </p:sp>
      <p:sp>
        <p:nvSpPr>
          <p:cNvPr id="7" name="Rounded Rectangle 6"/>
          <p:cNvSpPr/>
          <p:nvPr/>
        </p:nvSpPr>
        <p:spPr>
          <a:xfrm>
            <a:off x="6555545" y="2838993"/>
            <a:ext cx="3896750" cy="10972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Projected Ready:</a:t>
            </a:r>
          </a:p>
          <a:p>
            <a:pPr algn="ctr"/>
            <a:endParaRPr lang="en-US" sz="1400" dirty="0">
              <a:solidFill>
                <a:srgbClr val="00B050"/>
              </a:solidFill>
            </a:endParaRPr>
          </a:p>
          <a:p>
            <a:pPr algn="ctr"/>
            <a:r>
              <a:rPr lang="en-US" sz="1400" dirty="0" smtClean="0"/>
              <a:t>Student decides whether to take math in 12</a:t>
            </a:r>
            <a:r>
              <a:rPr lang="en-US" sz="1400" baseline="30000" dirty="0" smtClean="0"/>
              <a:t>th</a:t>
            </a:r>
            <a:r>
              <a:rPr lang="en-US" sz="1400" dirty="0" smtClean="0"/>
              <a:t> grade</a:t>
            </a:r>
            <a:endParaRPr lang="en-US" sz="1400" dirty="0"/>
          </a:p>
        </p:txBody>
      </p:sp>
      <p:sp>
        <p:nvSpPr>
          <p:cNvPr id="8" name="Rounded Rectangle 7"/>
          <p:cNvSpPr/>
          <p:nvPr/>
        </p:nvSpPr>
        <p:spPr>
          <a:xfrm>
            <a:off x="535577" y="4162693"/>
            <a:ext cx="3657600" cy="14081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Successful Completion of Transitional Math:</a:t>
            </a:r>
          </a:p>
          <a:p>
            <a:pPr algn="ctr"/>
            <a:endParaRPr lang="en-US" sz="1400" dirty="0"/>
          </a:p>
          <a:p>
            <a:pPr algn="ctr"/>
            <a:r>
              <a:rPr lang="en-US" sz="1400" dirty="0" smtClean="0"/>
              <a:t>Placed in college-level math course in applicable math pathway</a:t>
            </a:r>
            <a:endParaRPr lang="en-US" sz="1400" dirty="0"/>
          </a:p>
        </p:txBody>
      </p:sp>
      <p:sp>
        <p:nvSpPr>
          <p:cNvPr id="9" name="Rounded Rectangle 8"/>
          <p:cNvSpPr/>
          <p:nvPr/>
        </p:nvSpPr>
        <p:spPr>
          <a:xfrm>
            <a:off x="4445391" y="4123506"/>
            <a:ext cx="3376246" cy="1573909"/>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Unsuccessful Completion or No Math </a:t>
            </a:r>
            <a:r>
              <a:rPr lang="en-US" b="1" dirty="0"/>
              <a:t>S</a:t>
            </a:r>
            <a:r>
              <a:rPr lang="en-US" b="1" dirty="0" smtClean="0"/>
              <a:t>enior </a:t>
            </a:r>
            <a:r>
              <a:rPr lang="en-US" b="1" dirty="0"/>
              <a:t>Y</a:t>
            </a:r>
            <a:r>
              <a:rPr lang="en-US" b="1" dirty="0" smtClean="0"/>
              <a:t>ear</a:t>
            </a:r>
            <a:r>
              <a:rPr lang="en-US" dirty="0" smtClean="0"/>
              <a:t>:</a:t>
            </a:r>
          </a:p>
          <a:p>
            <a:pPr algn="ctr"/>
            <a:endParaRPr lang="en-US" sz="1400" dirty="0" smtClean="0"/>
          </a:p>
          <a:p>
            <a:pPr algn="ctr"/>
            <a:r>
              <a:rPr lang="en-US" sz="1400" dirty="0" smtClean="0"/>
              <a:t>Subject to general placement processes</a:t>
            </a:r>
            <a:endParaRPr lang="en-US" sz="1400" dirty="0"/>
          </a:p>
        </p:txBody>
      </p:sp>
      <p:sp>
        <p:nvSpPr>
          <p:cNvPr id="10" name="Rounded Rectangle 9"/>
          <p:cNvSpPr/>
          <p:nvPr/>
        </p:nvSpPr>
        <p:spPr>
          <a:xfrm>
            <a:off x="8098971" y="4123506"/>
            <a:ext cx="3657600" cy="127362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Successful Completion of Rigorous Math in 12</a:t>
            </a:r>
            <a:r>
              <a:rPr lang="en-US" b="1" baseline="30000" dirty="0" smtClean="0"/>
              <a:t>th</a:t>
            </a:r>
            <a:r>
              <a:rPr lang="en-US" b="1" dirty="0" smtClean="0"/>
              <a:t> Grade:</a:t>
            </a:r>
          </a:p>
          <a:p>
            <a:pPr algn="ctr"/>
            <a:endParaRPr lang="en-US" sz="1400" dirty="0"/>
          </a:p>
          <a:p>
            <a:pPr algn="ctr"/>
            <a:r>
              <a:rPr lang="en-US" sz="1400" dirty="0" smtClean="0"/>
              <a:t>Placed in college-level math course in applicable math pathway</a:t>
            </a:r>
            <a:endParaRPr lang="en-US" sz="1400" dirty="0"/>
          </a:p>
        </p:txBody>
      </p:sp>
      <p:sp>
        <p:nvSpPr>
          <p:cNvPr id="11" name="Down Arrow 10"/>
          <p:cNvSpPr/>
          <p:nvPr/>
        </p:nvSpPr>
        <p:spPr>
          <a:xfrm>
            <a:off x="3228702" y="2511585"/>
            <a:ext cx="941531" cy="39791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8045712" y="2497180"/>
            <a:ext cx="941531" cy="39791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1999036" y="3826577"/>
            <a:ext cx="941531" cy="39791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4947938" y="3794423"/>
            <a:ext cx="941531" cy="39791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6401970" y="3794422"/>
            <a:ext cx="941531" cy="39791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9609407" y="3785211"/>
            <a:ext cx="941531" cy="39791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917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Opportunities for Leading Communities</a:t>
            </a:r>
            <a:endParaRPr lang="en-US" b="1" dirty="0">
              <a:solidFill>
                <a:srgbClr val="0070C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64252764"/>
              </p:ext>
            </p:extLst>
          </p:nvPr>
        </p:nvGraphicFramePr>
        <p:xfrm>
          <a:off x="609599" y="872197"/>
          <a:ext cx="11347939" cy="5866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540BFDBE-36C1-4306-8DAB-884CCB500295}" type="slidenum">
              <a:rPr lang="en-US" smtClean="0"/>
              <a:pPr/>
              <a:t>18</a:t>
            </a:fld>
            <a:endParaRPr lang="en-US" dirty="0"/>
          </a:p>
        </p:txBody>
      </p:sp>
      <p:graphicFrame>
        <p:nvGraphicFramePr>
          <p:cNvPr id="7" name="Diagram 6"/>
          <p:cNvGraphicFramePr/>
          <p:nvPr>
            <p:extLst>
              <p:ext uri="{D42A27DB-BD31-4B8C-83A1-F6EECF244321}">
                <p14:modId xmlns:p14="http://schemas.microsoft.com/office/powerpoint/2010/main" val="3718545908"/>
              </p:ext>
            </p:extLst>
          </p:nvPr>
        </p:nvGraphicFramePr>
        <p:xfrm>
          <a:off x="-822961" y="1655823"/>
          <a:ext cx="8128000" cy="26766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2448560" y="4496680"/>
            <a:ext cx="1137920" cy="369332"/>
          </a:xfrm>
          <a:prstGeom prst="rect">
            <a:avLst/>
          </a:prstGeom>
          <a:noFill/>
        </p:spPr>
        <p:txBody>
          <a:bodyPr wrap="square" rtlCol="0">
            <a:spAutoFit/>
          </a:bodyPr>
          <a:lstStyle/>
          <a:p>
            <a:r>
              <a:rPr lang="en-US" b="1" dirty="0" smtClean="0"/>
              <a:t>16-17 SY</a:t>
            </a:r>
            <a:endParaRPr lang="en-US" b="1" dirty="0"/>
          </a:p>
        </p:txBody>
      </p:sp>
      <p:sp>
        <p:nvSpPr>
          <p:cNvPr id="8" name="TextBox 7"/>
          <p:cNvSpPr txBox="1"/>
          <p:nvPr/>
        </p:nvSpPr>
        <p:spPr>
          <a:xfrm>
            <a:off x="3749040" y="3343087"/>
            <a:ext cx="1137920" cy="369332"/>
          </a:xfrm>
          <a:prstGeom prst="rect">
            <a:avLst/>
          </a:prstGeom>
          <a:noFill/>
        </p:spPr>
        <p:txBody>
          <a:bodyPr wrap="square" rtlCol="0">
            <a:spAutoFit/>
          </a:bodyPr>
          <a:lstStyle/>
          <a:p>
            <a:r>
              <a:rPr lang="en-US" b="1" dirty="0" smtClean="0"/>
              <a:t>17-18 SY</a:t>
            </a:r>
            <a:endParaRPr lang="en-US" b="1" dirty="0"/>
          </a:p>
        </p:txBody>
      </p:sp>
      <p:sp>
        <p:nvSpPr>
          <p:cNvPr id="9" name="TextBox 8"/>
          <p:cNvSpPr txBox="1"/>
          <p:nvPr/>
        </p:nvSpPr>
        <p:spPr>
          <a:xfrm>
            <a:off x="5386252" y="2515480"/>
            <a:ext cx="1137920" cy="369332"/>
          </a:xfrm>
          <a:prstGeom prst="rect">
            <a:avLst/>
          </a:prstGeom>
          <a:noFill/>
        </p:spPr>
        <p:txBody>
          <a:bodyPr wrap="square" rtlCol="0">
            <a:spAutoFit/>
          </a:bodyPr>
          <a:lstStyle/>
          <a:p>
            <a:r>
              <a:rPr lang="en-US" b="1" dirty="0" smtClean="0"/>
              <a:t>18-19 SY</a:t>
            </a:r>
            <a:endParaRPr lang="en-US" b="1" dirty="0"/>
          </a:p>
        </p:txBody>
      </p:sp>
      <p:sp>
        <p:nvSpPr>
          <p:cNvPr id="10" name="TextBox 9"/>
          <p:cNvSpPr txBox="1"/>
          <p:nvPr/>
        </p:nvSpPr>
        <p:spPr>
          <a:xfrm>
            <a:off x="7305040" y="1977000"/>
            <a:ext cx="1137920" cy="369332"/>
          </a:xfrm>
          <a:prstGeom prst="rect">
            <a:avLst/>
          </a:prstGeom>
          <a:noFill/>
        </p:spPr>
        <p:txBody>
          <a:bodyPr wrap="square" rtlCol="0">
            <a:spAutoFit/>
          </a:bodyPr>
          <a:lstStyle/>
          <a:p>
            <a:r>
              <a:rPr lang="en-US" b="1" dirty="0" smtClean="0"/>
              <a:t>19-20 SY</a:t>
            </a:r>
            <a:endParaRPr lang="en-US" b="1" dirty="0"/>
          </a:p>
        </p:txBody>
      </p:sp>
    </p:spTree>
    <p:extLst>
      <p:ext uri="{BB962C8B-B14F-4D97-AF65-F5344CB8AC3E}">
        <p14:creationId xmlns:p14="http://schemas.microsoft.com/office/powerpoint/2010/main" val="1627840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509451"/>
            <a:ext cx="7119257" cy="6348549"/>
          </a:xfrm>
          <a:prstGeom prst="rect">
            <a:avLst/>
          </a:prstGeom>
        </p:spPr>
      </p:pic>
      <p:sp>
        <p:nvSpPr>
          <p:cNvPr id="6" name="Rectangle 5"/>
          <p:cNvSpPr/>
          <p:nvPr/>
        </p:nvSpPr>
        <p:spPr>
          <a:xfrm>
            <a:off x="6165670" y="1602712"/>
            <a:ext cx="1946365" cy="167204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444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rPr>
              <a:t>PWR Act </a:t>
            </a:r>
            <a:endParaRPr lang="en-US" b="1" dirty="0">
              <a:solidFill>
                <a:srgbClr val="0070C0"/>
              </a:solidFill>
            </a:endParaRPr>
          </a:p>
        </p:txBody>
      </p:sp>
      <p:sp>
        <p:nvSpPr>
          <p:cNvPr id="3" name="Content Placeholder 2"/>
          <p:cNvSpPr>
            <a:spLocks noGrp="1"/>
          </p:cNvSpPr>
          <p:nvPr>
            <p:ph idx="1"/>
          </p:nvPr>
        </p:nvSpPr>
        <p:spPr>
          <a:xfrm>
            <a:off x="462508" y="1524000"/>
            <a:ext cx="10972800" cy="4724400"/>
          </a:xfrm>
        </p:spPr>
        <p:txBody>
          <a:bodyPr>
            <a:normAutofit/>
          </a:bodyPr>
          <a:lstStyle/>
          <a:p>
            <a:pPr lvl="1">
              <a:spcAft>
                <a:spcPts val="1200"/>
              </a:spcAft>
            </a:pPr>
            <a:r>
              <a:rPr lang="en-US" sz="2400" b="1" dirty="0" smtClean="0"/>
              <a:t>Public Act 99-0674 </a:t>
            </a:r>
            <a:r>
              <a:rPr lang="en-US" sz="2400" dirty="0" smtClean="0"/>
              <a:t>(HB 5729); signed by Governor on 7/29/16</a:t>
            </a:r>
          </a:p>
          <a:p>
            <a:pPr lvl="1">
              <a:spcAft>
                <a:spcPts val="1200"/>
              </a:spcAft>
            </a:pPr>
            <a:r>
              <a:rPr lang="en-US" sz="2400" b="1" dirty="0" smtClean="0"/>
              <a:t>Four components:</a:t>
            </a:r>
          </a:p>
          <a:p>
            <a:pPr marL="1062990" lvl="2" indent="-514350">
              <a:spcAft>
                <a:spcPts val="1200"/>
              </a:spcAft>
              <a:buFont typeface="+mj-lt"/>
              <a:buAutoNum type="arabicPeriod"/>
            </a:pPr>
            <a:r>
              <a:rPr lang="en-US" sz="2200" dirty="0" smtClean="0"/>
              <a:t>Postsecondary and Career Expectations (</a:t>
            </a:r>
            <a:r>
              <a:rPr lang="en-US" sz="2200" dirty="0" err="1" smtClean="0"/>
              <a:t>PaCE</a:t>
            </a:r>
            <a:r>
              <a:rPr lang="en-US" sz="2200" dirty="0" smtClean="0"/>
              <a:t>)</a:t>
            </a:r>
          </a:p>
          <a:p>
            <a:pPr marL="1062990" lvl="2" indent="-514350">
              <a:spcAft>
                <a:spcPts val="1200"/>
              </a:spcAft>
              <a:buFont typeface="+mj-lt"/>
              <a:buAutoNum type="arabicPeriod"/>
            </a:pPr>
            <a:r>
              <a:rPr lang="en-US" sz="2200" dirty="0" smtClean="0"/>
              <a:t>Pilot of Competency-based High School Graduation Requirements</a:t>
            </a:r>
          </a:p>
          <a:p>
            <a:pPr marL="1062990" lvl="2" indent="-514350">
              <a:spcAft>
                <a:spcPts val="1200"/>
              </a:spcAft>
              <a:buFont typeface="+mj-lt"/>
              <a:buAutoNum type="arabicPeriod"/>
            </a:pPr>
            <a:r>
              <a:rPr lang="en-US" sz="2200" dirty="0" smtClean="0"/>
              <a:t>Scaling of 12</a:t>
            </a:r>
            <a:r>
              <a:rPr lang="en-US" sz="2200" baseline="30000" dirty="0" smtClean="0"/>
              <a:t>th</a:t>
            </a:r>
            <a:r>
              <a:rPr lang="en-US" sz="2200" dirty="0" smtClean="0"/>
              <a:t> Grade Transitional Courses</a:t>
            </a:r>
          </a:p>
          <a:p>
            <a:pPr marL="1062990" lvl="2" indent="-514350">
              <a:spcAft>
                <a:spcPts val="1200"/>
              </a:spcAft>
              <a:buFont typeface="+mj-lt"/>
              <a:buAutoNum type="arabicPeriod"/>
            </a:pPr>
            <a:r>
              <a:rPr lang="en-US" sz="2200" dirty="0" smtClean="0"/>
              <a:t>College &amp; Career Pathway Endorsements on High School Diplomas</a:t>
            </a:r>
          </a:p>
          <a:p>
            <a:pPr marL="274320" lvl="1" indent="0">
              <a:spcAft>
                <a:spcPts val="1200"/>
              </a:spcAft>
              <a:buNone/>
            </a:pPr>
            <a:endParaRPr lang="en-US" sz="3200" b="1" u="sng" dirty="0" smtClean="0">
              <a:solidFill>
                <a:srgbClr val="002060"/>
              </a:solidFill>
            </a:endParaRPr>
          </a:p>
        </p:txBody>
      </p:sp>
      <p:sp>
        <p:nvSpPr>
          <p:cNvPr id="4" name="Slide Number Placeholder 3"/>
          <p:cNvSpPr>
            <a:spLocks noGrp="1"/>
          </p:cNvSpPr>
          <p:nvPr>
            <p:ph type="sldNum" sz="quarter" idx="12"/>
          </p:nvPr>
        </p:nvSpPr>
        <p:spPr/>
        <p:txBody>
          <a:bodyPr/>
          <a:lstStyle/>
          <a:p>
            <a:fld id="{540BFDBE-36C1-4306-8DAB-884CCB500295}" type="slidenum">
              <a:rPr lang="en-US" smtClean="0"/>
              <a:pPr/>
              <a:t>2</a:t>
            </a:fld>
            <a:endParaRPr lang="en-US" dirty="0"/>
          </a:p>
        </p:txBody>
      </p:sp>
    </p:spTree>
    <p:extLst>
      <p:ext uri="{BB962C8B-B14F-4D97-AF65-F5344CB8AC3E}">
        <p14:creationId xmlns:p14="http://schemas.microsoft.com/office/powerpoint/2010/main" val="439126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latin typeface="+mn-lt"/>
              </a:rPr>
              <a:t>Flexibility for Local Innovation</a:t>
            </a:r>
            <a:endParaRPr lang="en-US" b="1" dirty="0">
              <a:solidFill>
                <a:srgbClr val="0070C0"/>
              </a:solidFill>
              <a:latin typeface="+mn-lt"/>
            </a:endParaRPr>
          </a:p>
        </p:txBody>
      </p:sp>
      <p:sp>
        <p:nvSpPr>
          <p:cNvPr id="3" name="Content Placeholder 2"/>
          <p:cNvSpPr>
            <a:spLocks noGrp="1"/>
          </p:cNvSpPr>
          <p:nvPr>
            <p:ph idx="1"/>
          </p:nvPr>
        </p:nvSpPr>
        <p:spPr>
          <a:xfrm>
            <a:off x="740228" y="1728216"/>
            <a:ext cx="11120846" cy="3690257"/>
          </a:xfrm>
        </p:spPr>
        <p:txBody>
          <a:bodyPr>
            <a:normAutofit/>
          </a:bodyPr>
          <a:lstStyle/>
          <a:p>
            <a:pPr marL="0" indent="0">
              <a:spcAft>
                <a:spcPts val="1800"/>
              </a:spcAft>
              <a:buNone/>
            </a:pPr>
            <a:r>
              <a:rPr lang="en-US" sz="3200" dirty="0" smtClean="0"/>
              <a:t>A participating school district can decide:</a:t>
            </a:r>
          </a:p>
          <a:p>
            <a:pPr lvl="1">
              <a:spcAft>
                <a:spcPts val="1800"/>
              </a:spcAft>
            </a:pPr>
            <a:r>
              <a:rPr lang="en-US" sz="2800" dirty="0" smtClean="0"/>
              <a:t>Which </a:t>
            </a:r>
            <a:r>
              <a:rPr lang="en-US" sz="2800" b="1" dirty="0" smtClean="0"/>
              <a:t>years</a:t>
            </a:r>
            <a:r>
              <a:rPr lang="en-US" sz="2800" dirty="0" smtClean="0"/>
              <a:t>?</a:t>
            </a:r>
          </a:p>
          <a:p>
            <a:pPr lvl="1">
              <a:spcAft>
                <a:spcPts val="1800"/>
              </a:spcAft>
            </a:pPr>
            <a:r>
              <a:rPr lang="en-US" sz="2800" dirty="0" smtClean="0"/>
              <a:t>Which </a:t>
            </a:r>
            <a:r>
              <a:rPr lang="en-US" sz="2800" b="1" dirty="0" smtClean="0"/>
              <a:t>graduation requirements</a:t>
            </a:r>
            <a:r>
              <a:rPr lang="en-US" sz="2800" dirty="0" smtClean="0"/>
              <a:t>?</a:t>
            </a:r>
          </a:p>
          <a:p>
            <a:pPr lvl="1">
              <a:spcAft>
                <a:spcPts val="1800"/>
              </a:spcAft>
            </a:pPr>
            <a:r>
              <a:rPr lang="en-US" sz="2800" dirty="0" smtClean="0"/>
              <a:t>Which </a:t>
            </a:r>
            <a:r>
              <a:rPr lang="en-US" sz="2800" b="1" dirty="0" smtClean="0"/>
              <a:t>high schools</a:t>
            </a:r>
            <a:r>
              <a:rPr lang="en-US" sz="2800" dirty="0" smtClean="0"/>
              <a:t>?</a:t>
            </a:r>
            <a:endParaRPr lang="en-US" sz="3200" dirty="0" smtClean="0"/>
          </a:p>
          <a:p>
            <a:pPr>
              <a:spcAft>
                <a:spcPts val="1800"/>
              </a:spcAft>
            </a:pPr>
            <a:endParaRPr lang="en-US" sz="3200" b="1" dirty="0" smtClean="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p:cNvSpPr/>
          <p:nvPr/>
        </p:nvSpPr>
        <p:spPr>
          <a:xfrm>
            <a:off x="740228" y="4990011"/>
            <a:ext cx="8628854" cy="14473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srgbClr val="FFFFFF"/>
                </a:solidFill>
                <a:effectLst/>
                <a:uLnTx/>
                <a:uFillTx/>
                <a:latin typeface="Arial"/>
                <a:ea typeface="+mn-ea"/>
                <a:cs typeface="+mn-cs"/>
              </a:rPr>
              <a:t>Core strategy supporting the community’s efforts to better prepare students for </a:t>
            </a:r>
            <a:r>
              <a:rPr kumimoji="0" lang="en-US" sz="2400" b="1" i="1" u="sng" strike="noStrike" kern="1200" cap="none" spc="0" normalizeH="0" baseline="0" noProof="0" dirty="0" smtClean="0">
                <a:ln>
                  <a:noFill/>
                </a:ln>
                <a:solidFill>
                  <a:srgbClr val="FFFFFF"/>
                </a:solidFill>
                <a:effectLst/>
                <a:uLnTx/>
                <a:uFillTx/>
                <a:latin typeface="Arial"/>
                <a:ea typeface="+mn-ea"/>
                <a:cs typeface="+mn-cs"/>
              </a:rPr>
              <a:t>college, career, and life</a:t>
            </a:r>
            <a:endParaRPr kumimoji="0" lang="en-US" sz="2400" b="1" i="1" u="sng"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3480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latin typeface="+mn-lt"/>
              </a:rPr>
              <a:t>Waivers</a:t>
            </a:r>
            <a:endParaRPr lang="en-US" b="1" dirty="0">
              <a:solidFill>
                <a:srgbClr val="0070C0"/>
              </a:solidFill>
              <a:latin typeface="+mn-lt"/>
            </a:endParaRPr>
          </a:p>
        </p:txBody>
      </p:sp>
      <p:sp>
        <p:nvSpPr>
          <p:cNvPr id="3" name="Content Placeholder 2"/>
          <p:cNvSpPr>
            <a:spLocks noGrp="1"/>
          </p:cNvSpPr>
          <p:nvPr>
            <p:ph idx="1"/>
          </p:nvPr>
        </p:nvSpPr>
        <p:spPr>
          <a:xfrm>
            <a:off x="740228" y="1728217"/>
            <a:ext cx="11120846" cy="3914938"/>
          </a:xfrm>
        </p:spPr>
        <p:txBody>
          <a:bodyPr>
            <a:normAutofit fontScale="77500" lnSpcReduction="20000"/>
          </a:bodyPr>
          <a:lstStyle/>
          <a:p>
            <a:pPr>
              <a:spcAft>
                <a:spcPts val="1800"/>
              </a:spcAft>
            </a:pPr>
            <a:r>
              <a:rPr lang="en-US" sz="3200" dirty="0" smtClean="0"/>
              <a:t>Participating school districts can obtain State Supt. w</a:t>
            </a:r>
            <a:r>
              <a:rPr lang="en-US" sz="3200" b="1" dirty="0" smtClean="0"/>
              <a:t>aiver or modification of any School Code provisions/rules </a:t>
            </a:r>
            <a:r>
              <a:rPr lang="en-US" sz="3200" dirty="0" smtClean="0"/>
              <a:t>to support the proposed competency-based system</a:t>
            </a:r>
          </a:p>
          <a:p>
            <a:pPr>
              <a:spcAft>
                <a:spcPts val="1800"/>
              </a:spcAft>
            </a:pPr>
            <a:r>
              <a:rPr lang="en-US" sz="3200" dirty="0" smtClean="0"/>
              <a:t>However, </a:t>
            </a:r>
            <a:r>
              <a:rPr lang="en-US" sz="3200" b="1" u="sng" dirty="0" smtClean="0"/>
              <a:t>no</a:t>
            </a:r>
            <a:r>
              <a:rPr lang="en-US" sz="3200" b="1" dirty="0" smtClean="0"/>
              <a:t> waivers </a:t>
            </a:r>
            <a:r>
              <a:rPr lang="en-US" sz="3200" dirty="0" smtClean="0"/>
              <a:t>for:  State assessments, accountability, teacher tenure/seniority, evaluations, or protections for particular groups of students (SWD, ELL)</a:t>
            </a:r>
          </a:p>
          <a:p>
            <a:pPr>
              <a:spcAft>
                <a:spcPts val="1800"/>
              </a:spcAft>
            </a:pPr>
            <a:r>
              <a:rPr lang="en-US" sz="3200" dirty="0" smtClean="0"/>
              <a:t>Any waiver of teacher educator licensure requirements must ensure that an appropriately licensed teacher and the provider of instruction </a:t>
            </a:r>
            <a:r>
              <a:rPr lang="en-US" sz="3200" b="1" dirty="0" smtClean="0"/>
              <a:t>jointly determine </a:t>
            </a:r>
            <a:r>
              <a:rPr lang="en-US" sz="3200" dirty="0" smtClean="0"/>
              <a:t>the method for assessing competency of mastery and </a:t>
            </a:r>
            <a:r>
              <a:rPr lang="en-US" sz="3200" b="1" dirty="0" smtClean="0"/>
              <a:t>jointly verify </a:t>
            </a:r>
            <a:r>
              <a:rPr lang="en-US" sz="3200" dirty="0" smtClean="0"/>
              <a:t>whether a student has demonstrated mastery</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62022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Implementation Timeline</a:t>
            </a:r>
            <a:endParaRPr lang="en-US" b="1" dirty="0">
              <a:solidFill>
                <a:srgbClr val="0070C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52128898"/>
              </p:ext>
            </p:extLst>
          </p:nvPr>
        </p:nvGraphicFramePr>
        <p:xfrm>
          <a:off x="225083" y="914400"/>
          <a:ext cx="11966917" cy="5641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7" name="Diagram 6"/>
          <p:cNvGraphicFramePr/>
          <p:nvPr>
            <p:extLst/>
          </p:nvPr>
        </p:nvGraphicFramePr>
        <p:xfrm>
          <a:off x="-1246777" y="1728216"/>
          <a:ext cx="8128000" cy="26766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2248263" y="4538076"/>
            <a:ext cx="1137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292934"/>
                </a:solidFill>
                <a:effectLst/>
                <a:uLnTx/>
                <a:uFillTx/>
                <a:latin typeface="Arial"/>
                <a:ea typeface="+mn-ea"/>
                <a:cs typeface="+mn-cs"/>
              </a:rPr>
              <a:t>16-17 SY</a:t>
            </a:r>
            <a:endParaRPr kumimoji="0" lang="en-US" sz="1800" b="1" i="0" u="none" strike="noStrike" kern="1200" cap="none" spc="0" normalizeH="0" baseline="0" noProof="0" dirty="0">
              <a:ln>
                <a:noFill/>
              </a:ln>
              <a:solidFill>
                <a:srgbClr val="292934"/>
              </a:solidFill>
              <a:effectLst/>
              <a:uLnTx/>
              <a:uFillTx/>
              <a:latin typeface="Arial"/>
              <a:ea typeface="+mn-ea"/>
              <a:cs typeface="+mn-cs"/>
            </a:endParaRPr>
          </a:p>
        </p:txBody>
      </p:sp>
      <p:sp>
        <p:nvSpPr>
          <p:cNvPr id="8" name="TextBox 7"/>
          <p:cNvSpPr txBox="1"/>
          <p:nvPr/>
        </p:nvSpPr>
        <p:spPr>
          <a:xfrm>
            <a:off x="3692769" y="3365640"/>
            <a:ext cx="1137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292934"/>
                </a:solidFill>
                <a:effectLst/>
                <a:uLnTx/>
                <a:uFillTx/>
                <a:latin typeface="Arial"/>
                <a:ea typeface="+mn-ea"/>
                <a:cs typeface="+mn-cs"/>
              </a:rPr>
              <a:t>17-18 SY</a:t>
            </a:r>
            <a:endParaRPr kumimoji="0" lang="en-US" sz="1800" b="1" i="0" u="none" strike="noStrike" kern="1200" cap="none" spc="0" normalizeH="0" baseline="0" noProof="0" dirty="0">
              <a:ln>
                <a:noFill/>
              </a:ln>
              <a:solidFill>
                <a:srgbClr val="292934"/>
              </a:solidFill>
              <a:effectLst/>
              <a:uLnTx/>
              <a:uFillTx/>
              <a:latin typeface="Arial"/>
              <a:ea typeface="+mn-ea"/>
              <a:cs typeface="+mn-cs"/>
            </a:endParaRPr>
          </a:p>
        </p:txBody>
      </p:sp>
      <p:sp>
        <p:nvSpPr>
          <p:cNvPr id="9" name="TextBox 8"/>
          <p:cNvSpPr txBox="1"/>
          <p:nvPr/>
        </p:nvSpPr>
        <p:spPr>
          <a:xfrm>
            <a:off x="5639581" y="2346332"/>
            <a:ext cx="1137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292934"/>
                </a:solidFill>
                <a:effectLst/>
                <a:uLnTx/>
                <a:uFillTx/>
                <a:latin typeface="Arial"/>
                <a:ea typeface="+mn-ea"/>
                <a:cs typeface="+mn-cs"/>
              </a:rPr>
              <a:t>18-19 SY</a:t>
            </a:r>
            <a:endParaRPr kumimoji="0" lang="en-US" sz="1800" b="1" i="0" u="none" strike="noStrike" kern="1200" cap="none" spc="0" normalizeH="0" baseline="0" noProof="0" dirty="0">
              <a:ln>
                <a:noFill/>
              </a:ln>
              <a:solidFill>
                <a:srgbClr val="292934"/>
              </a:solidFill>
              <a:effectLst/>
              <a:uLnTx/>
              <a:uFillTx/>
              <a:latin typeface="Arial"/>
              <a:ea typeface="+mn-ea"/>
              <a:cs typeface="+mn-cs"/>
            </a:endParaRPr>
          </a:p>
        </p:txBody>
      </p:sp>
      <p:sp>
        <p:nvSpPr>
          <p:cNvPr id="10" name="TextBox 9"/>
          <p:cNvSpPr txBox="1"/>
          <p:nvPr/>
        </p:nvSpPr>
        <p:spPr>
          <a:xfrm>
            <a:off x="7784123" y="1739884"/>
            <a:ext cx="1137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292934"/>
                </a:solidFill>
                <a:effectLst/>
                <a:uLnTx/>
                <a:uFillTx/>
                <a:latin typeface="Arial"/>
                <a:ea typeface="+mn-ea"/>
                <a:cs typeface="+mn-cs"/>
              </a:rPr>
              <a:t>19-20 SY</a:t>
            </a:r>
            <a:endParaRPr kumimoji="0" lang="en-US" sz="1800" b="1" i="0" u="none" strike="noStrike" kern="1200" cap="none" spc="0" normalizeH="0" baseline="0" noProof="0" dirty="0">
              <a:ln>
                <a:noFill/>
              </a:ln>
              <a:solidFill>
                <a:srgbClr val="292934"/>
              </a:solidFill>
              <a:effectLst/>
              <a:uLnTx/>
              <a:uFillTx/>
              <a:latin typeface="Arial"/>
              <a:ea typeface="+mn-ea"/>
              <a:cs typeface="+mn-cs"/>
            </a:endParaRPr>
          </a:p>
        </p:txBody>
      </p:sp>
    </p:spTree>
    <p:extLst>
      <p:ext uri="{BB962C8B-B14F-4D97-AF65-F5344CB8AC3E}">
        <p14:creationId xmlns:p14="http://schemas.microsoft.com/office/powerpoint/2010/main" val="1366148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09" y="509451"/>
            <a:ext cx="7119257" cy="6348549"/>
          </a:xfrm>
          <a:prstGeom prst="rect">
            <a:avLst/>
          </a:prstGeom>
        </p:spPr>
      </p:pic>
      <p:sp>
        <p:nvSpPr>
          <p:cNvPr id="2" name="TextBox 1"/>
          <p:cNvSpPr txBox="1"/>
          <p:nvPr/>
        </p:nvSpPr>
        <p:spPr>
          <a:xfrm>
            <a:off x="7432766" y="2325189"/>
            <a:ext cx="4759233" cy="1661993"/>
          </a:xfrm>
          <a:prstGeom prst="rect">
            <a:avLst/>
          </a:prstGeom>
          <a:noFill/>
        </p:spPr>
        <p:txBody>
          <a:bodyPr wrap="square" rtlCol="0">
            <a:spAutoFit/>
          </a:bodyPr>
          <a:lstStyle/>
          <a:p>
            <a:r>
              <a:rPr lang="en-US" sz="2800" dirty="0" smtClean="0"/>
              <a:t>Jon Furr</a:t>
            </a:r>
          </a:p>
          <a:p>
            <a:r>
              <a:rPr lang="en-US" sz="2800" dirty="0" smtClean="0">
                <a:hlinkClick r:id="rId3"/>
              </a:rPr>
              <a:t>jfurr@niu.edu</a:t>
            </a:r>
            <a:endParaRPr lang="en-US" sz="2800" dirty="0" smtClean="0"/>
          </a:p>
          <a:p>
            <a:endParaRPr lang="en-US" sz="2800" dirty="0"/>
          </a:p>
          <a:p>
            <a:endParaRPr lang="en-US" dirty="0"/>
          </a:p>
        </p:txBody>
      </p:sp>
    </p:spTree>
    <p:extLst>
      <p:ext uri="{BB962C8B-B14F-4D97-AF65-F5344CB8AC3E}">
        <p14:creationId xmlns:p14="http://schemas.microsoft.com/office/powerpoint/2010/main" val="724669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509451"/>
            <a:ext cx="7119257" cy="6348549"/>
          </a:xfrm>
          <a:prstGeom prst="rect">
            <a:avLst/>
          </a:prstGeom>
        </p:spPr>
      </p:pic>
    </p:spTree>
    <p:extLst>
      <p:ext uri="{BB962C8B-B14F-4D97-AF65-F5344CB8AC3E}">
        <p14:creationId xmlns:p14="http://schemas.microsoft.com/office/powerpoint/2010/main" val="2340663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rPr>
              <a:t>PWR Act Background</a:t>
            </a:r>
            <a:endParaRPr lang="en-US" b="1" dirty="0">
              <a:solidFill>
                <a:srgbClr val="0070C0"/>
              </a:solidFill>
            </a:endParaRPr>
          </a:p>
        </p:txBody>
      </p:sp>
      <p:sp>
        <p:nvSpPr>
          <p:cNvPr id="3" name="Content Placeholder 2"/>
          <p:cNvSpPr>
            <a:spLocks noGrp="1"/>
          </p:cNvSpPr>
          <p:nvPr>
            <p:ph idx="1"/>
          </p:nvPr>
        </p:nvSpPr>
        <p:spPr>
          <a:xfrm>
            <a:off x="462508" y="1524000"/>
            <a:ext cx="10972800" cy="4724400"/>
          </a:xfrm>
        </p:spPr>
        <p:txBody>
          <a:bodyPr>
            <a:normAutofit/>
          </a:bodyPr>
          <a:lstStyle/>
          <a:p>
            <a:pPr marL="788670" lvl="1" indent="-514350">
              <a:spcAft>
                <a:spcPts val="1200"/>
              </a:spcAft>
              <a:buFont typeface="+mj-lt"/>
              <a:buAutoNum type="arabicPeriod"/>
            </a:pPr>
            <a:endParaRPr lang="en-US" sz="2400" dirty="0" smtClean="0"/>
          </a:p>
          <a:p>
            <a:pPr marL="274320" lvl="1" indent="0">
              <a:spcAft>
                <a:spcPts val="1200"/>
              </a:spcAft>
              <a:buNone/>
            </a:pPr>
            <a:endParaRPr lang="en-US" sz="3200" b="1" u="sng" dirty="0" smtClean="0">
              <a:solidFill>
                <a:srgbClr val="002060"/>
              </a:solidFill>
            </a:endParaRPr>
          </a:p>
        </p:txBody>
      </p:sp>
      <p:sp>
        <p:nvSpPr>
          <p:cNvPr id="4" name="Slide Number Placeholder 3"/>
          <p:cNvSpPr>
            <a:spLocks noGrp="1"/>
          </p:cNvSpPr>
          <p:nvPr>
            <p:ph type="sldNum" sz="quarter" idx="12"/>
          </p:nvPr>
        </p:nvSpPr>
        <p:spPr/>
        <p:txBody>
          <a:bodyPr/>
          <a:lstStyle/>
          <a:p>
            <a:fld id="{540BFDBE-36C1-4306-8DAB-884CCB500295}" type="slidenum">
              <a:rPr lang="en-US" smtClean="0"/>
              <a:pPr/>
              <a:t>4</a:t>
            </a:fld>
            <a:endParaRPr lang="en-US" dirty="0"/>
          </a:p>
        </p:txBody>
      </p:sp>
      <p:graphicFrame>
        <p:nvGraphicFramePr>
          <p:cNvPr id="5" name="Diagram 4"/>
          <p:cNvGraphicFramePr/>
          <p:nvPr>
            <p:extLst>
              <p:ext uri="{D42A27DB-BD31-4B8C-83A1-F6EECF244321}">
                <p14:modId xmlns:p14="http://schemas.microsoft.com/office/powerpoint/2010/main" val="174377674"/>
              </p:ext>
            </p:extLst>
          </p:nvPr>
        </p:nvGraphicFramePr>
        <p:xfrm>
          <a:off x="315416" y="1289958"/>
          <a:ext cx="10312401" cy="4549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10345763" y="1674223"/>
            <a:ext cx="1518691" cy="1489165"/>
          </a:xfrm>
          <a:prstGeom prst="ellipse">
            <a:avLst/>
          </a:prstGeom>
          <a:solidFill>
            <a:srgbClr val="1FCA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PWR Act</a:t>
            </a:r>
            <a:endParaRPr lang="en-US" sz="2400" b="1" dirty="0">
              <a:solidFill>
                <a:schemeClr val="tx1"/>
              </a:solidFill>
            </a:endParaRPr>
          </a:p>
        </p:txBody>
      </p:sp>
    </p:spTree>
    <p:extLst>
      <p:ext uri="{BB962C8B-B14F-4D97-AF65-F5344CB8AC3E}">
        <p14:creationId xmlns:p14="http://schemas.microsoft.com/office/powerpoint/2010/main" val="2827433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0BFDBE-36C1-4306-8DAB-884CCB500295}" type="slidenum">
              <a:rPr lang="en-US" smtClean="0"/>
              <a:pPr/>
              <a:t>5</a:t>
            </a:fld>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509451"/>
            <a:ext cx="7119257" cy="6348549"/>
          </a:xfrm>
          <a:prstGeom prst="rect">
            <a:avLst/>
          </a:prstGeom>
        </p:spPr>
      </p:pic>
      <p:sp>
        <p:nvSpPr>
          <p:cNvPr id="6" name="Rectangle 5"/>
          <p:cNvSpPr/>
          <p:nvPr/>
        </p:nvSpPr>
        <p:spPr>
          <a:xfrm>
            <a:off x="3591282" y="1602712"/>
            <a:ext cx="1946365" cy="167204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682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C0"/>
                </a:solidFill>
              </a:rPr>
              <a:t>Model Postsecondary and Career Expectations</a:t>
            </a:r>
            <a:endParaRPr lang="en-US" b="1" dirty="0">
              <a:solidFill>
                <a:srgbClr val="0070C0"/>
              </a:solidFill>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54489498"/>
              </p:ext>
            </p:extLst>
          </p:nvPr>
        </p:nvGraphicFramePr>
        <p:xfrm>
          <a:off x="1207451" y="3691344"/>
          <a:ext cx="6309360" cy="3166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540BFDBE-36C1-4306-8DAB-884CCB500295}" type="slidenum">
              <a:rPr lang="en-US" smtClean="0"/>
              <a:pPr/>
              <a:t>6</a:t>
            </a:fld>
            <a:endParaRPr lang="en-US" dirty="0"/>
          </a:p>
        </p:txBody>
      </p:sp>
      <p:sp>
        <p:nvSpPr>
          <p:cNvPr id="6" name="Rectangle 5"/>
          <p:cNvSpPr/>
          <p:nvPr/>
        </p:nvSpPr>
        <p:spPr>
          <a:xfrm>
            <a:off x="609600" y="3542214"/>
            <a:ext cx="2312126" cy="49638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By end of 8</a:t>
            </a:r>
            <a:r>
              <a:rPr lang="en-US" baseline="30000" dirty="0" smtClean="0"/>
              <a:t>th</a:t>
            </a:r>
            <a:r>
              <a:rPr lang="en-US" dirty="0" smtClean="0"/>
              <a:t> grade</a:t>
            </a:r>
            <a:endParaRPr lang="en-US" dirty="0"/>
          </a:p>
        </p:txBody>
      </p:sp>
      <p:sp>
        <p:nvSpPr>
          <p:cNvPr id="7" name="Rectangle 6"/>
          <p:cNvSpPr/>
          <p:nvPr/>
        </p:nvSpPr>
        <p:spPr>
          <a:xfrm>
            <a:off x="2693602" y="3022963"/>
            <a:ext cx="2312126" cy="496389"/>
          </a:xfrm>
          <a:prstGeom prst="rect">
            <a:avLst/>
          </a:prstGeom>
          <a:solidFill>
            <a:srgbClr val="74C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By end of 9</a:t>
            </a:r>
            <a:r>
              <a:rPr lang="en-US" baseline="30000" dirty="0" smtClean="0"/>
              <a:t>th</a:t>
            </a:r>
            <a:r>
              <a:rPr lang="en-US" dirty="0" smtClean="0"/>
              <a:t> grade</a:t>
            </a:r>
            <a:endParaRPr lang="en-US" dirty="0"/>
          </a:p>
        </p:txBody>
      </p:sp>
      <p:sp>
        <p:nvSpPr>
          <p:cNvPr id="8" name="Rectangle 7"/>
          <p:cNvSpPr/>
          <p:nvPr/>
        </p:nvSpPr>
        <p:spPr>
          <a:xfrm>
            <a:off x="4707936" y="2511334"/>
            <a:ext cx="2312126" cy="496389"/>
          </a:xfrm>
          <a:prstGeom prst="rect">
            <a:avLst/>
          </a:prstGeom>
          <a:solidFill>
            <a:srgbClr val="6A9D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By end of 10</a:t>
            </a:r>
            <a:r>
              <a:rPr lang="en-US" baseline="30000" dirty="0" smtClean="0"/>
              <a:t>th</a:t>
            </a:r>
            <a:r>
              <a:rPr lang="en-US" dirty="0" smtClean="0"/>
              <a:t> grade</a:t>
            </a:r>
            <a:endParaRPr lang="en-US" dirty="0"/>
          </a:p>
        </p:txBody>
      </p:sp>
      <p:sp>
        <p:nvSpPr>
          <p:cNvPr id="9" name="Rectangle 8"/>
          <p:cNvSpPr/>
          <p:nvPr/>
        </p:nvSpPr>
        <p:spPr>
          <a:xfrm>
            <a:off x="6811056" y="2014945"/>
            <a:ext cx="2312126" cy="49638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By end of 11</a:t>
            </a:r>
            <a:r>
              <a:rPr lang="en-US" baseline="30000" dirty="0" smtClean="0"/>
              <a:t>th</a:t>
            </a:r>
            <a:r>
              <a:rPr lang="en-US" dirty="0" smtClean="0"/>
              <a:t> grade</a:t>
            </a:r>
            <a:endParaRPr lang="en-US" dirty="0"/>
          </a:p>
        </p:txBody>
      </p:sp>
      <p:sp>
        <p:nvSpPr>
          <p:cNvPr id="12" name="TextBox 11"/>
          <p:cNvSpPr txBox="1"/>
          <p:nvPr/>
        </p:nvSpPr>
        <p:spPr>
          <a:xfrm>
            <a:off x="6397399" y="3281385"/>
            <a:ext cx="5451566" cy="1938992"/>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t>Activities</a:t>
            </a:r>
            <a:r>
              <a:rPr lang="en-US" sz="2400" dirty="0" smtClean="0"/>
              <a:t> to complete</a:t>
            </a:r>
            <a:endParaRPr lang="en-US" sz="2400" dirty="0"/>
          </a:p>
          <a:p>
            <a:pPr marL="342900" indent="-342900">
              <a:buFont typeface="Arial" panose="020B0604020202020204" pitchFamily="34" charset="0"/>
              <a:buChar char="•"/>
            </a:pPr>
            <a:r>
              <a:rPr lang="en-US" sz="2400" dirty="0" smtClean="0"/>
              <a:t>Related </a:t>
            </a:r>
            <a:r>
              <a:rPr lang="en-US" sz="2400" b="1" dirty="0" smtClean="0"/>
              <a:t>knowledge</a:t>
            </a:r>
            <a:r>
              <a:rPr lang="en-US" sz="2400" dirty="0" smtClean="0"/>
              <a:t> students should possess</a:t>
            </a:r>
          </a:p>
          <a:p>
            <a:pPr marL="800100" lvl="1" indent="-342900">
              <a:buFont typeface="Wingdings" panose="05000000000000000000" pitchFamily="2" charset="2"/>
              <a:buChar char="Ø"/>
            </a:pPr>
            <a:r>
              <a:rPr lang="en-US" sz="2400" i="1" dirty="0"/>
              <a:t>Supported by school districts, parents, </a:t>
            </a:r>
            <a:r>
              <a:rPr lang="en-US" sz="2400" i="1" dirty="0" smtClean="0"/>
              <a:t>community</a:t>
            </a:r>
            <a:endParaRPr lang="en-US" sz="2400" i="1" dirty="0"/>
          </a:p>
        </p:txBody>
      </p:sp>
      <p:sp>
        <p:nvSpPr>
          <p:cNvPr id="14" name="Rounded Rectangle 13"/>
          <p:cNvSpPr/>
          <p:nvPr/>
        </p:nvSpPr>
        <p:spPr>
          <a:xfrm>
            <a:off x="609600" y="1737360"/>
            <a:ext cx="2886891" cy="77397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ISBE, ICCB, IBHE, ISAC</a:t>
            </a:r>
          </a:p>
          <a:p>
            <a:pPr algn="ctr"/>
            <a:r>
              <a:rPr lang="en-US" b="1" dirty="0" smtClean="0">
                <a:solidFill>
                  <a:schemeClr val="tx1"/>
                </a:solidFill>
              </a:rPr>
              <a:t>7/1/2017</a:t>
            </a:r>
            <a:endParaRPr lang="en-US" b="1" dirty="0">
              <a:solidFill>
                <a:schemeClr val="tx1"/>
              </a:solidFill>
            </a:endParaRPr>
          </a:p>
        </p:txBody>
      </p:sp>
      <p:sp>
        <p:nvSpPr>
          <p:cNvPr id="15" name="Right Arrow 14"/>
          <p:cNvSpPr/>
          <p:nvPr/>
        </p:nvSpPr>
        <p:spPr>
          <a:xfrm>
            <a:off x="8848864" y="1376060"/>
            <a:ext cx="3064464" cy="85844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By end of 12</a:t>
            </a:r>
            <a:r>
              <a:rPr lang="en-US" baseline="30000" dirty="0" smtClean="0"/>
              <a:t>th</a:t>
            </a:r>
            <a:r>
              <a:rPr lang="en-US" dirty="0" smtClean="0"/>
              <a:t> grade</a:t>
            </a:r>
            <a:endParaRPr lang="en-US" dirty="0"/>
          </a:p>
        </p:txBody>
      </p:sp>
    </p:spTree>
    <p:extLst>
      <p:ext uri="{BB962C8B-B14F-4D97-AF65-F5344CB8AC3E}">
        <p14:creationId xmlns:p14="http://schemas.microsoft.com/office/powerpoint/2010/main" val="3395581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57" y="156754"/>
            <a:ext cx="10789919" cy="6701246"/>
          </a:xfrm>
          <a:prstGeom prst="rect">
            <a:avLst/>
          </a:prstGeom>
        </p:spPr>
      </p:pic>
    </p:spTree>
    <p:extLst>
      <p:ext uri="{BB962C8B-B14F-4D97-AF65-F5344CB8AC3E}">
        <p14:creationId xmlns:p14="http://schemas.microsoft.com/office/powerpoint/2010/main" val="3278040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rPr>
              <a:t>Opportunities for Leading Communities</a:t>
            </a:r>
            <a:endParaRPr lang="en-US" dirty="0"/>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9822" y="1406769"/>
            <a:ext cx="8229600" cy="5451231"/>
          </a:xfrm>
        </p:spPr>
      </p:pic>
      <p:sp>
        <p:nvSpPr>
          <p:cNvPr id="4" name="Slide Number Placeholder 3"/>
          <p:cNvSpPr>
            <a:spLocks noGrp="1"/>
          </p:cNvSpPr>
          <p:nvPr>
            <p:ph type="sldNum" sz="quarter" idx="12"/>
          </p:nvPr>
        </p:nvSpPr>
        <p:spPr/>
        <p:txBody>
          <a:bodyPr/>
          <a:lstStyle/>
          <a:p>
            <a:fld id="{540BFDBE-36C1-4306-8DAB-884CCB500295}" type="slidenum">
              <a:rPr lang="en-US" smtClean="0"/>
              <a:pPr/>
              <a:t>8</a:t>
            </a:fld>
            <a:endParaRPr lang="en-US" dirty="0"/>
          </a:p>
        </p:txBody>
      </p:sp>
    </p:spTree>
    <p:extLst>
      <p:ext uri="{BB962C8B-B14F-4D97-AF65-F5344CB8AC3E}">
        <p14:creationId xmlns:p14="http://schemas.microsoft.com/office/powerpoint/2010/main" val="147406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BFDBE-36C1-4306-8DAB-884CCB50029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509451"/>
            <a:ext cx="7119257" cy="6348549"/>
          </a:xfrm>
          <a:prstGeom prst="rect">
            <a:avLst/>
          </a:prstGeom>
        </p:spPr>
      </p:pic>
      <p:sp>
        <p:nvSpPr>
          <p:cNvPr id="6" name="Rectangle 5"/>
          <p:cNvSpPr/>
          <p:nvPr/>
        </p:nvSpPr>
        <p:spPr>
          <a:xfrm>
            <a:off x="3563146" y="4008287"/>
            <a:ext cx="1946365" cy="167204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995560"/>
      </p:ext>
    </p:extLst>
  </p:cSld>
  <p:clrMapOvr>
    <a:masterClrMapping/>
  </p:clrMapOvr>
</p:sld>
</file>

<file path=ppt/theme/_rels/theme16.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13.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14.xml><?xml version="1.0" encoding="utf-8"?>
<a:theme xmlns:a="http://schemas.openxmlformats.org/drawingml/2006/main" name="11_Office Theme">
  <a:themeElements>
    <a:clrScheme name="ISTI Colors">
      <a:dk1>
        <a:srgbClr val="4D4D4F"/>
      </a:dk1>
      <a:lt1>
        <a:sysClr val="window" lastClr="FFFFFF"/>
      </a:lt1>
      <a:dk2>
        <a:srgbClr val="2C9387"/>
      </a:dk2>
      <a:lt2>
        <a:srgbClr val="9FCD58"/>
      </a:lt2>
      <a:accent1>
        <a:srgbClr val="FAC76A"/>
      </a:accent1>
      <a:accent2>
        <a:srgbClr val="ED5D5D"/>
      </a:accent2>
      <a:accent3>
        <a:srgbClr val="5D8FC1"/>
      </a:accent3>
      <a:accent4>
        <a:srgbClr val="85BD81"/>
      </a:accent4>
      <a:accent5>
        <a:srgbClr val="9667A1"/>
      </a:accent5>
      <a:accent6>
        <a:srgbClr val="F2F9EA"/>
      </a:accent6>
      <a:hlink>
        <a:srgbClr val="051D4A"/>
      </a:hlink>
      <a:folHlink>
        <a:srgbClr val="123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8_Office Theme">
  <a:themeElements>
    <a:clrScheme name="ISTI Colors">
      <a:dk1>
        <a:srgbClr val="4D4D4F"/>
      </a:dk1>
      <a:lt1>
        <a:sysClr val="window" lastClr="FFFFFF"/>
      </a:lt1>
      <a:dk2>
        <a:srgbClr val="2C9387"/>
      </a:dk2>
      <a:lt2>
        <a:srgbClr val="9FCD58"/>
      </a:lt2>
      <a:accent1>
        <a:srgbClr val="FAC76A"/>
      </a:accent1>
      <a:accent2>
        <a:srgbClr val="ED5D5D"/>
      </a:accent2>
      <a:accent3>
        <a:srgbClr val="5D8FC1"/>
      </a:accent3>
      <a:accent4>
        <a:srgbClr val="85BD81"/>
      </a:accent4>
      <a:accent5>
        <a:srgbClr val="9667A1"/>
      </a:accent5>
      <a:accent6>
        <a:srgbClr val="F2F9EA"/>
      </a:accent6>
      <a:hlink>
        <a:srgbClr val="051D4A"/>
      </a:hlink>
      <a:folHlink>
        <a:srgbClr val="123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7.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F6175C84-A384-4453-AA46-C9D4C8B05483}"/>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F2A6ECA4-A00C-4349-97BB-21CE65387F3C}"/>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02815A60-AB65-4662-A8D5-5961F29DB132}"/>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Systems_Presentation_1" id="{DB23672A-1A1D-41A8-A698-4DA780D73237}" vid="{3CEB3B64-10E9-47E1-BC80-13199F34636C}"/>
    </a:ext>
  </a:extLst>
</a:theme>
</file>

<file path=docProps/app.xml><?xml version="1.0" encoding="utf-8"?>
<Properties xmlns="http://schemas.openxmlformats.org/officeDocument/2006/extended-properties" xmlns:vt="http://schemas.openxmlformats.org/officeDocument/2006/docPropsVTypes">
  <Template>EdSystems_Presentation_1</Template>
  <TotalTime>5184</TotalTime>
  <Words>1617</Words>
  <Application>Microsoft Office PowerPoint</Application>
  <PresentationFormat>Widescreen</PresentationFormat>
  <Paragraphs>193</Paragraphs>
  <Slides>23</Slides>
  <Notes>8</Notes>
  <HiddenSlides>0</HiddenSlides>
  <MMClips>0</MMClips>
  <ScaleCrop>false</ScaleCrop>
  <HeadingPairs>
    <vt:vector size="6" baseType="variant">
      <vt:variant>
        <vt:lpstr>Fonts Used</vt:lpstr>
      </vt:variant>
      <vt:variant>
        <vt:i4>4</vt:i4>
      </vt:variant>
      <vt:variant>
        <vt:lpstr>Theme</vt:lpstr>
      </vt:variant>
      <vt:variant>
        <vt:i4>17</vt:i4>
      </vt:variant>
      <vt:variant>
        <vt:lpstr>Slide Titles</vt:lpstr>
      </vt:variant>
      <vt:variant>
        <vt:i4>23</vt:i4>
      </vt:variant>
    </vt:vector>
  </HeadingPairs>
  <TitlesOfParts>
    <vt:vector size="44" baseType="lpstr">
      <vt:lpstr>Arial</vt:lpstr>
      <vt:lpstr>Calibri</vt:lpstr>
      <vt:lpstr>Calibri Light</vt:lpstr>
      <vt:lpstr>Wingdings</vt:lpstr>
      <vt:lpstr>3_Custom Design</vt:lpstr>
      <vt:lpstr>2_Custom Design</vt:lpstr>
      <vt:lpstr>1_Custom Design</vt:lpstr>
      <vt:lpstr>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11_Office Theme</vt:lpstr>
      <vt:lpstr>8_Office Theme</vt:lpstr>
      <vt:lpstr>Clarity</vt:lpstr>
      <vt:lpstr>13_Custom Design</vt:lpstr>
      <vt:lpstr>Postsecondary and Workforce Readiness Act: Key Provisions and Opportunities</vt:lpstr>
      <vt:lpstr>PWR Act </vt:lpstr>
      <vt:lpstr>PowerPoint Presentation</vt:lpstr>
      <vt:lpstr>PWR Act Background</vt:lpstr>
      <vt:lpstr>PowerPoint Presentation</vt:lpstr>
      <vt:lpstr>Model Postsecondary and Career Expectations</vt:lpstr>
      <vt:lpstr>PowerPoint Presentation</vt:lpstr>
      <vt:lpstr>Opportunities for Leading Communities</vt:lpstr>
      <vt:lpstr>PowerPoint Presentation</vt:lpstr>
      <vt:lpstr>Why?</vt:lpstr>
      <vt:lpstr>PowerPoint Presentation</vt:lpstr>
      <vt:lpstr>Implementation Timeline</vt:lpstr>
      <vt:lpstr>PowerPoint Presentation</vt:lpstr>
      <vt:lpstr>Why? </vt:lpstr>
      <vt:lpstr>Why? </vt:lpstr>
      <vt:lpstr>Postsecondary Math Pathways</vt:lpstr>
      <vt:lpstr>Transitional Math:  A Student’s Perspective</vt:lpstr>
      <vt:lpstr>Opportunities for Leading Communities</vt:lpstr>
      <vt:lpstr>PowerPoint Presentation</vt:lpstr>
      <vt:lpstr>Flexibility for Local Innovation</vt:lpstr>
      <vt:lpstr>Waivers</vt:lpstr>
      <vt:lpstr>Implementation Timeline</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Furr</dc:creator>
  <cp:lastModifiedBy>Jonathan Furr</cp:lastModifiedBy>
  <cp:revision>138</cp:revision>
  <cp:lastPrinted>2016-10-05T22:19:39Z</cp:lastPrinted>
  <dcterms:created xsi:type="dcterms:W3CDTF">2014-08-28T02:12:01Z</dcterms:created>
  <dcterms:modified xsi:type="dcterms:W3CDTF">2016-10-28T21:14:35Z</dcterms:modified>
</cp:coreProperties>
</file>